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4"/>
  </p:notesMasterIdLst>
  <p:handoutMasterIdLst>
    <p:handoutMasterId r:id="rId25"/>
  </p:handoutMasterIdLst>
  <p:sldIdLst>
    <p:sldId id="399" r:id="rId2"/>
    <p:sldId id="400" r:id="rId3"/>
    <p:sldId id="401" r:id="rId4"/>
    <p:sldId id="402" r:id="rId5"/>
    <p:sldId id="403" r:id="rId6"/>
    <p:sldId id="404" r:id="rId7"/>
    <p:sldId id="405" r:id="rId8"/>
    <p:sldId id="406" r:id="rId9"/>
    <p:sldId id="419" r:id="rId10"/>
    <p:sldId id="407" r:id="rId11"/>
    <p:sldId id="420" r:id="rId12"/>
    <p:sldId id="421" r:id="rId13"/>
    <p:sldId id="418" r:id="rId14"/>
    <p:sldId id="409" r:id="rId15"/>
    <p:sldId id="410" r:id="rId16"/>
    <p:sldId id="411" r:id="rId17"/>
    <p:sldId id="412" r:id="rId18"/>
    <p:sldId id="413" r:id="rId19"/>
    <p:sldId id="414" r:id="rId20"/>
    <p:sldId id="415" r:id="rId21"/>
    <p:sldId id="416" r:id="rId22"/>
    <p:sldId id="398"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9C4"/>
    <a:srgbClr val="0000CC"/>
    <a:srgbClr val="0000FF"/>
    <a:srgbClr val="DAA510"/>
    <a:srgbClr val="FFFFFF"/>
    <a:srgbClr val="003366"/>
    <a:srgbClr val="E4D490"/>
    <a:srgbClr val="B3A369"/>
    <a:srgbClr val="071D4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1" autoAdjust="0"/>
    <p:restoredTop sz="94719" autoAdjust="0"/>
  </p:normalViewPr>
  <p:slideViewPr>
    <p:cSldViewPr snapToGrid="0">
      <p:cViewPr varScale="1">
        <p:scale>
          <a:sx n="108" d="100"/>
          <a:sy n="108" d="100"/>
        </p:scale>
        <p:origin x="1710" y="7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notesViewPr>
    <p:cSldViewPr snapToGrid="0">
      <p:cViewPr varScale="1">
        <p:scale>
          <a:sx n="64" d="100"/>
          <a:sy n="64" d="100"/>
        </p:scale>
        <p:origin x="-185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4.xml"/><Relationship Id="rId18" Type="http://schemas.openxmlformats.org/officeDocument/2006/relationships/slide" Target="slides/slide19.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3.xml"/><Relationship Id="rId17" Type="http://schemas.openxmlformats.org/officeDocument/2006/relationships/slide" Target="slides/slide18.xml"/><Relationship Id="rId2" Type="http://schemas.openxmlformats.org/officeDocument/2006/relationships/slide" Target="slides/slide2.xml"/><Relationship Id="rId16" Type="http://schemas.openxmlformats.org/officeDocument/2006/relationships/slide" Target="slides/slide17.xml"/><Relationship Id="rId20" Type="http://schemas.openxmlformats.org/officeDocument/2006/relationships/slide" Target="slides/slide21.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6.xml"/><Relationship Id="rId10" Type="http://schemas.openxmlformats.org/officeDocument/2006/relationships/slide" Target="slides/slide10.xml"/><Relationship Id="rId19" Type="http://schemas.openxmlformats.org/officeDocument/2006/relationships/slide" Target="slides/slide2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3621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863" eaLnBrk="1" hangingPunct="1">
              <a:defRPr sz="1200">
                <a:latin typeface="Times New Roman" pitchFamily="18" charset="0"/>
              </a:defRPr>
            </a:lvl1pPr>
          </a:lstStyle>
          <a:p>
            <a:pPr>
              <a:defRPr/>
            </a:pPr>
            <a:r>
              <a:rPr lang="en-US"/>
              <a:t>IENG 475:  Computer-Controlled Manufacturing Systems</a:t>
            </a:r>
          </a:p>
        </p:txBody>
      </p:sp>
      <p:sp>
        <p:nvSpPr>
          <p:cNvPr id="33795" name="Rectangle 3"/>
          <p:cNvSpPr>
            <a:spLocks noGrp="1" noChangeArrowheads="1"/>
          </p:cNvSpPr>
          <p:nvPr>
            <p:ph type="dt" sz="quarter" idx="1"/>
          </p:nvPr>
        </p:nvSpPr>
        <p:spPr bwMode="auto">
          <a:xfrm>
            <a:off x="3974183" y="0"/>
            <a:ext cx="3036217"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863" eaLnBrk="1" hangingPunct="1">
              <a:defRPr sz="1200">
                <a:latin typeface="Times New Roman" pitchFamily="18" charset="0"/>
              </a:defRPr>
            </a:lvl1pPr>
          </a:lstStyle>
          <a:p>
            <a:pPr>
              <a:defRPr/>
            </a:pPr>
            <a:endParaRPr lang="en-US"/>
          </a:p>
        </p:txBody>
      </p:sp>
      <p:sp>
        <p:nvSpPr>
          <p:cNvPr id="33796" name="Rectangle 4"/>
          <p:cNvSpPr>
            <a:spLocks noGrp="1" noChangeArrowheads="1"/>
          </p:cNvSpPr>
          <p:nvPr>
            <p:ph type="ftr" sz="quarter" idx="2"/>
          </p:nvPr>
        </p:nvSpPr>
        <p:spPr bwMode="auto">
          <a:xfrm>
            <a:off x="0" y="8832850"/>
            <a:ext cx="303621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863" eaLnBrk="1" hangingPunct="1">
              <a:defRPr sz="1200">
                <a:latin typeface="Times New Roman" pitchFamily="18" charset="0"/>
              </a:defRPr>
            </a:lvl1pPr>
          </a:lstStyle>
          <a:p>
            <a:pPr>
              <a:defRPr/>
            </a:pPr>
            <a:r>
              <a:rPr lang="en-US"/>
              <a:t>(c) 2006,  D.H. Jensen</a:t>
            </a:r>
          </a:p>
        </p:txBody>
      </p:sp>
      <p:sp>
        <p:nvSpPr>
          <p:cNvPr id="33797" name="Rectangle 5"/>
          <p:cNvSpPr>
            <a:spLocks noGrp="1" noChangeArrowheads="1"/>
          </p:cNvSpPr>
          <p:nvPr>
            <p:ph type="sldNum" sz="quarter" idx="3"/>
          </p:nvPr>
        </p:nvSpPr>
        <p:spPr bwMode="auto">
          <a:xfrm>
            <a:off x="3974183" y="8832850"/>
            <a:ext cx="3036217"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863" eaLnBrk="1" hangingPunct="1">
              <a:defRPr sz="1200">
                <a:latin typeface="Times New Roman" pitchFamily="18" charset="0"/>
              </a:defRPr>
            </a:lvl1pPr>
          </a:lstStyle>
          <a:p>
            <a:pPr>
              <a:defRPr/>
            </a:pPr>
            <a:fld id="{77CB0BA6-FC61-49BF-AB22-C3B3D7382230}" type="slidenum">
              <a:rPr lang="en-US"/>
              <a:pPr>
                <a:defRPr/>
              </a:pPr>
              <a:t>‹#›</a:t>
            </a:fld>
            <a:endParaRPr lang="en-US"/>
          </a:p>
        </p:txBody>
      </p:sp>
    </p:spTree>
    <p:extLst>
      <p:ext uri="{BB962C8B-B14F-4D97-AF65-F5344CB8AC3E}">
        <p14:creationId xmlns:p14="http://schemas.microsoft.com/office/powerpoint/2010/main" val="94898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621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863" eaLnBrk="1" hangingPunct="1">
              <a:defRPr sz="1200">
                <a:latin typeface="Times New Roman" pitchFamily="18" charset="0"/>
              </a:defRPr>
            </a:lvl1pPr>
          </a:lstStyle>
          <a:p>
            <a:pPr>
              <a:defRPr/>
            </a:pPr>
            <a:r>
              <a:rPr lang="en-US"/>
              <a:t>IENG 475:  Computer-Controlled Manufacturing Systems</a:t>
            </a:r>
          </a:p>
        </p:txBody>
      </p:sp>
      <p:sp>
        <p:nvSpPr>
          <p:cNvPr id="32771" name="Rectangle 3"/>
          <p:cNvSpPr>
            <a:spLocks noGrp="1" noChangeArrowheads="1"/>
          </p:cNvSpPr>
          <p:nvPr>
            <p:ph type="dt" idx="1"/>
          </p:nvPr>
        </p:nvSpPr>
        <p:spPr bwMode="auto">
          <a:xfrm>
            <a:off x="3974183" y="0"/>
            <a:ext cx="3036217"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863" eaLnBrk="1" hangingPunct="1">
              <a:defRPr sz="1200">
                <a:latin typeface="Times New Roman"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934720" y="4416427"/>
            <a:ext cx="514096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832850"/>
            <a:ext cx="303621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863" eaLnBrk="1" hangingPunct="1">
              <a:defRPr sz="1200">
                <a:latin typeface="Times New Roman" pitchFamily="18" charset="0"/>
              </a:defRPr>
            </a:lvl1pPr>
          </a:lstStyle>
          <a:p>
            <a:pPr>
              <a:defRPr/>
            </a:pPr>
            <a:r>
              <a:rPr lang="en-US"/>
              <a:t>(c) 2006,  D.H. Jensen</a:t>
            </a:r>
          </a:p>
        </p:txBody>
      </p:sp>
      <p:sp>
        <p:nvSpPr>
          <p:cNvPr id="32775" name="Rectangle 7"/>
          <p:cNvSpPr>
            <a:spLocks noGrp="1" noChangeArrowheads="1"/>
          </p:cNvSpPr>
          <p:nvPr>
            <p:ph type="sldNum" sz="quarter" idx="5"/>
          </p:nvPr>
        </p:nvSpPr>
        <p:spPr bwMode="auto">
          <a:xfrm>
            <a:off x="3974183" y="8832850"/>
            <a:ext cx="3036217"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863" eaLnBrk="1" hangingPunct="1">
              <a:defRPr sz="1200">
                <a:latin typeface="Times New Roman" pitchFamily="18" charset="0"/>
              </a:defRPr>
            </a:lvl1pPr>
          </a:lstStyle>
          <a:p>
            <a:pPr>
              <a:defRPr/>
            </a:pPr>
            <a:fld id="{732A3B95-6D26-41D5-9937-C9487233E5EC}" type="slidenum">
              <a:rPr lang="en-US"/>
              <a:pPr>
                <a:defRPr/>
              </a:pPr>
              <a:t>‹#›</a:t>
            </a:fld>
            <a:endParaRPr lang="en-US"/>
          </a:p>
        </p:txBody>
      </p:sp>
    </p:spTree>
    <p:extLst>
      <p:ext uri="{BB962C8B-B14F-4D97-AF65-F5344CB8AC3E}">
        <p14:creationId xmlns:p14="http://schemas.microsoft.com/office/powerpoint/2010/main" val="96780558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en-US" altLang="en-US">
                <a:latin typeface="Times New Roman" pitchFamily="18" charset="0"/>
              </a:rPr>
              <a:t>IENG 475:  Computer-Controlled Manufacturing Systems</a:t>
            </a:r>
          </a:p>
        </p:txBody>
      </p:sp>
      <p:sp>
        <p:nvSpPr>
          <p:cNvPr id="2253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r>
              <a:rPr lang="en-US" altLang="en-US">
                <a:latin typeface="Times New Roman" pitchFamily="18" charset="0"/>
              </a:rPr>
              <a:t>(c) 2006,  D.H. Jensen</a:t>
            </a:r>
          </a:p>
        </p:txBody>
      </p:sp>
      <p:sp>
        <p:nvSpPr>
          <p:cNvPr id="2253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a:solidFill>
                  <a:schemeClr val="tx1"/>
                </a:solidFill>
                <a:latin typeface="Arial" charset="0"/>
              </a:defRPr>
            </a:lvl1pPr>
            <a:lvl2pPr marL="742950" indent="-285750" defTabSz="930275">
              <a:defRPr>
                <a:solidFill>
                  <a:schemeClr val="tx1"/>
                </a:solidFill>
                <a:latin typeface="Arial" charset="0"/>
              </a:defRPr>
            </a:lvl2pPr>
            <a:lvl3pPr marL="1143000" indent="-228600" defTabSz="930275">
              <a:defRPr>
                <a:solidFill>
                  <a:schemeClr val="tx1"/>
                </a:solidFill>
                <a:latin typeface="Arial" charset="0"/>
              </a:defRPr>
            </a:lvl3pPr>
            <a:lvl4pPr marL="1600200" indent="-228600" defTabSz="930275">
              <a:defRPr>
                <a:solidFill>
                  <a:schemeClr val="tx1"/>
                </a:solidFill>
                <a:latin typeface="Arial" charset="0"/>
              </a:defRPr>
            </a:lvl4pPr>
            <a:lvl5pPr marL="2057400" indent="-228600" defTabSz="930275">
              <a:defRPr>
                <a:solidFill>
                  <a:schemeClr val="tx1"/>
                </a:solidFill>
                <a:latin typeface="Arial" charset="0"/>
              </a:defRPr>
            </a:lvl5pPr>
            <a:lvl6pPr marL="2514600" indent="-228600" defTabSz="930275" eaLnBrk="0" fontAlgn="base" hangingPunct="0">
              <a:spcBef>
                <a:spcPct val="0"/>
              </a:spcBef>
              <a:spcAft>
                <a:spcPct val="0"/>
              </a:spcAft>
              <a:defRPr>
                <a:solidFill>
                  <a:schemeClr val="tx1"/>
                </a:solidFill>
                <a:latin typeface="Arial" charset="0"/>
              </a:defRPr>
            </a:lvl6pPr>
            <a:lvl7pPr marL="2971800" indent="-228600" defTabSz="930275" eaLnBrk="0" fontAlgn="base" hangingPunct="0">
              <a:spcBef>
                <a:spcPct val="0"/>
              </a:spcBef>
              <a:spcAft>
                <a:spcPct val="0"/>
              </a:spcAft>
              <a:defRPr>
                <a:solidFill>
                  <a:schemeClr val="tx1"/>
                </a:solidFill>
                <a:latin typeface="Arial" charset="0"/>
              </a:defRPr>
            </a:lvl7pPr>
            <a:lvl8pPr marL="3429000" indent="-228600" defTabSz="930275" eaLnBrk="0" fontAlgn="base" hangingPunct="0">
              <a:spcBef>
                <a:spcPct val="0"/>
              </a:spcBef>
              <a:spcAft>
                <a:spcPct val="0"/>
              </a:spcAft>
              <a:defRPr>
                <a:solidFill>
                  <a:schemeClr val="tx1"/>
                </a:solidFill>
                <a:latin typeface="Arial" charset="0"/>
              </a:defRPr>
            </a:lvl8pPr>
            <a:lvl9pPr marL="3886200" indent="-228600" defTabSz="930275" eaLnBrk="0" fontAlgn="base" hangingPunct="0">
              <a:spcBef>
                <a:spcPct val="0"/>
              </a:spcBef>
              <a:spcAft>
                <a:spcPct val="0"/>
              </a:spcAft>
              <a:defRPr>
                <a:solidFill>
                  <a:schemeClr val="tx1"/>
                </a:solidFill>
                <a:latin typeface="Arial" charset="0"/>
              </a:defRPr>
            </a:lvl9pPr>
          </a:lstStyle>
          <a:p>
            <a:fld id="{BDF40F6E-451B-4094-8AA4-6A8DF9AFDC86}" type="slidenum">
              <a:rPr lang="en-US" altLang="en-US" smtClean="0">
                <a:latin typeface="Times New Roman" pitchFamily="18" charset="0"/>
              </a:rPr>
              <a:pPr/>
              <a:t>1</a:t>
            </a:fld>
            <a:endParaRPr lang="en-US" altLang="en-US">
              <a:latin typeface="Times New Roman" pitchFamily="18" charset="0"/>
            </a:endParaRP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rgbClr val="B3A369"/>
          </a:solidFill>
          <a:ln>
            <a:noFill/>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rgbClr val="071D49"/>
          </a:solidFill>
          <a:ln>
            <a:noFill/>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a:p>
        </p:txBody>
      </p:sp>
      <p:sp>
        <p:nvSpPr>
          <p:cNvPr id="67589" name="Rectangle 5"/>
          <p:cNvSpPr>
            <a:spLocks noGrp="1" noChangeArrowheads="1"/>
          </p:cNvSpPr>
          <p:nvPr>
            <p:ph type="ctrTitle"/>
          </p:nvPr>
        </p:nvSpPr>
        <p:spPr>
          <a:xfrm>
            <a:off x="685800" y="857250"/>
            <a:ext cx="7772400" cy="2266950"/>
          </a:xfrm>
        </p:spPr>
        <p:txBody>
          <a:bodyPr anchor="ctr" anchorCtr="1"/>
          <a:lstStyle>
            <a:lvl1pPr algn="ctr">
              <a:defRPr sz="4100" i="1">
                <a:solidFill>
                  <a:srgbClr val="FFFFFF"/>
                </a:solidFill>
              </a:defRPr>
            </a:lvl1pPr>
          </a:lstStyle>
          <a:p>
            <a:r>
              <a:rPr lang="en-US" dirty="0"/>
              <a:t>Click to edit Master title style</a:t>
            </a:r>
          </a:p>
        </p:txBody>
      </p:sp>
      <p:sp>
        <p:nvSpPr>
          <p:cNvPr id="67590"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solidFill>
                  <a:srgbClr val="E4D490"/>
                </a:solidFill>
              </a:defRPr>
            </a:lvl1pPr>
          </a:lstStyle>
          <a:p>
            <a:r>
              <a:rPr lang="en-US" dirty="0"/>
              <a:t>Click to edit Master subtitle style</a:t>
            </a:r>
          </a:p>
        </p:txBody>
      </p:sp>
      <p:sp>
        <p:nvSpPr>
          <p:cNvPr id="7" name="Rectangle 7"/>
          <p:cNvSpPr>
            <a:spLocks noGrp="1" noChangeArrowheads="1"/>
          </p:cNvSpPr>
          <p:nvPr>
            <p:ph type="dt" sz="half" idx="10"/>
          </p:nvPr>
        </p:nvSpPr>
        <p:spPr/>
        <p:txBody>
          <a:bodyPr/>
          <a:lstStyle>
            <a:lvl1pPr>
              <a:defRPr/>
            </a:lvl1pPr>
          </a:lstStyle>
          <a:p>
            <a:pPr>
              <a:defRPr/>
            </a:pPr>
            <a:fld id="{135E2557-0AF9-41C1-81DE-CF84B8197669}" type="datetime1">
              <a:rPr lang="en-US"/>
              <a:pPr>
                <a:defRPr/>
              </a:pPr>
              <a:t>2/4/2020</a:t>
            </a:fld>
            <a:endParaRPr lang="en-US"/>
          </a:p>
        </p:txBody>
      </p:sp>
      <p:sp>
        <p:nvSpPr>
          <p:cNvPr id="8" name="Rectangle 8"/>
          <p:cNvSpPr>
            <a:spLocks noGrp="1" noChangeArrowheads="1"/>
          </p:cNvSpPr>
          <p:nvPr>
            <p:ph type="ftr" sz="quarter" idx="11"/>
          </p:nvPr>
        </p:nvSpPr>
        <p:spPr>
          <a:xfrm>
            <a:off x="3200400" y="6391275"/>
            <a:ext cx="3276600" cy="457200"/>
          </a:xfrm>
        </p:spPr>
        <p:txBody>
          <a:bodyPr/>
          <a:lstStyle>
            <a:lvl1pPr>
              <a:defRPr/>
            </a:lvl1pPr>
          </a:lstStyle>
          <a:p>
            <a:pPr>
              <a:defRPr/>
            </a:pPr>
            <a:r>
              <a:rPr lang="en-US" dirty="0"/>
              <a:t>IENG 475: Computer-Controlled Manufacturing Systems</a:t>
            </a:r>
          </a:p>
        </p:txBody>
      </p:sp>
      <p:sp>
        <p:nvSpPr>
          <p:cNvPr id="9" name="Rectangle 9"/>
          <p:cNvSpPr>
            <a:spLocks noGrp="1" noChangeArrowheads="1"/>
          </p:cNvSpPr>
          <p:nvPr>
            <p:ph type="sldNum" sz="quarter" idx="12"/>
          </p:nvPr>
        </p:nvSpPr>
        <p:spPr>
          <a:xfrm>
            <a:off x="6858000" y="6391275"/>
            <a:ext cx="1600200" cy="457200"/>
          </a:xfrm>
        </p:spPr>
        <p:txBody>
          <a:bodyPr/>
          <a:lstStyle>
            <a:lvl1pPr>
              <a:defRPr/>
            </a:lvl1pPr>
          </a:lstStyle>
          <a:p>
            <a:pPr>
              <a:defRPr/>
            </a:pPr>
            <a:fld id="{EAF12095-F970-44BA-9019-5577AF3C43C6}" type="slidenum">
              <a:rPr lang="en-US"/>
              <a:pPr>
                <a:defRPr/>
              </a:pPr>
              <a:t>‹#›</a:t>
            </a:fld>
            <a:endParaRPr lang="en-US"/>
          </a:p>
        </p:txBody>
      </p:sp>
    </p:spTree>
    <p:extLst>
      <p:ext uri="{BB962C8B-B14F-4D97-AF65-F5344CB8AC3E}">
        <p14:creationId xmlns:p14="http://schemas.microsoft.com/office/powerpoint/2010/main" val="782914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828BFD4-9DFE-49A0-8EFE-C38A3DD99CA0}" type="datetime1">
              <a:rPr lang="en-US"/>
              <a:pPr>
                <a:defRPr/>
              </a:pPr>
              <a:t>2/4/2020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6" name="Rectangle 6"/>
          <p:cNvSpPr>
            <a:spLocks noGrp="1" noChangeArrowheads="1"/>
          </p:cNvSpPr>
          <p:nvPr>
            <p:ph type="sldNum" sz="quarter" idx="12"/>
          </p:nvPr>
        </p:nvSpPr>
        <p:spPr>
          <a:ln/>
        </p:spPr>
        <p:txBody>
          <a:bodyPr/>
          <a:lstStyle>
            <a:lvl1pPr>
              <a:defRPr/>
            </a:lvl1pPr>
          </a:lstStyle>
          <a:p>
            <a:pPr>
              <a:defRPr/>
            </a:pPr>
            <a:fld id="{9CC889AA-DFE2-4838-856D-CE3E12EAC927}" type="slidenum">
              <a:rPr lang="en-US"/>
              <a:pPr>
                <a:defRPr/>
              </a:pPr>
              <a:t>‹#›</a:t>
            </a:fld>
            <a:endParaRPr lang="en-US"/>
          </a:p>
        </p:txBody>
      </p:sp>
    </p:spTree>
    <p:extLst>
      <p:ext uri="{BB962C8B-B14F-4D97-AF65-F5344CB8AC3E}">
        <p14:creationId xmlns:p14="http://schemas.microsoft.com/office/powerpoint/2010/main" val="2379851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F193550-DB14-4D43-8D19-1B126689FB63}" type="datetime1">
              <a:rPr lang="en-US"/>
              <a:pPr>
                <a:defRPr/>
              </a:pPr>
              <a:t>2/4/2020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6" name="Rectangle 6"/>
          <p:cNvSpPr>
            <a:spLocks noGrp="1" noChangeArrowheads="1"/>
          </p:cNvSpPr>
          <p:nvPr>
            <p:ph type="sldNum" sz="quarter" idx="12"/>
          </p:nvPr>
        </p:nvSpPr>
        <p:spPr>
          <a:ln/>
        </p:spPr>
        <p:txBody>
          <a:bodyPr/>
          <a:lstStyle>
            <a:lvl1pPr>
              <a:defRPr/>
            </a:lvl1pPr>
          </a:lstStyle>
          <a:p>
            <a:pPr>
              <a:defRPr/>
            </a:pPr>
            <a:fld id="{D0970B87-6AF1-4846-BD4B-09C22333E9A1}" type="slidenum">
              <a:rPr lang="en-US"/>
              <a:pPr>
                <a:defRPr/>
              </a:pPr>
              <a:t>‹#›</a:t>
            </a:fld>
            <a:endParaRPr lang="en-US"/>
          </a:p>
        </p:txBody>
      </p:sp>
    </p:spTree>
    <p:extLst>
      <p:ext uri="{BB962C8B-B14F-4D97-AF65-F5344CB8AC3E}">
        <p14:creationId xmlns:p14="http://schemas.microsoft.com/office/powerpoint/2010/main" val="382545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b="1" i="0" baseline="0"/>
            </a:lvl1pPr>
            <a:lvl2pPr>
              <a:defRPr baseline="0">
                <a:solidFill>
                  <a:srgbClr val="FFFFFF"/>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fld id="{414B34C8-0BDF-478F-8619-D30D984BC7E5}" type="datetime1">
              <a:rPr lang="en-US"/>
              <a:pPr>
                <a:defRPr/>
              </a:pPr>
              <a:t>2/4/2020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6" name="Rectangle 6"/>
          <p:cNvSpPr>
            <a:spLocks noGrp="1" noChangeArrowheads="1"/>
          </p:cNvSpPr>
          <p:nvPr>
            <p:ph type="sldNum" sz="quarter" idx="12"/>
          </p:nvPr>
        </p:nvSpPr>
        <p:spPr>
          <a:ln/>
        </p:spPr>
        <p:txBody>
          <a:bodyPr/>
          <a:lstStyle>
            <a:lvl1pPr>
              <a:defRPr/>
            </a:lvl1pPr>
          </a:lstStyle>
          <a:p>
            <a:pPr>
              <a:defRPr/>
            </a:pPr>
            <a:fld id="{80B87BAD-20C6-4C38-8929-0AC3FB0829DF}" type="slidenum">
              <a:rPr lang="en-US"/>
              <a:pPr>
                <a:defRPr/>
              </a:pPr>
              <a:t>‹#›</a:t>
            </a:fld>
            <a:endParaRPr lang="en-US"/>
          </a:p>
        </p:txBody>
      </p:sp>
    </p:spTree>
    <p:extLst>
      <p:ext uri="{BB962C8B-B14F-4D97-AF65-F5344CB8AC3E}">
        <p14:creationId xmlns:p14="http://schemas.microsoft.com/office/powerpoint/2010/main" val="1090265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E8F1C39-8DDE-4E23-B1BC-5D5DE3D0E97D}" type="datetime1">
              <a:rPr lang="en-US"/>
              <a:pPr>
                <a:defRPr/>
              </a:pPr>
              <a:t>2/4/2020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6" name="Rectangle 6"/>
          <p:cNvSpPr>
            <a:spLocks noGrp="1" noChangeArrowheads="1"/>
          </p:cNvSpPr>
          <p:nvPr>
            <p:ph type="sldNum" sz="quarter" idx="12"/>
          </p:nvPr>
        </p:nvSpPr>
        <p:spPr>
          <a:ln/>
        </p:spPr>
        <p:txBody>
          <a:bodyPr/>
          <a:lstStyle>
            <a:lvl1pPr>
              <a:defRPr/>
            </a:lvl1pPr>
          </a:lstStyle>
          <a:p>
            <a:pPr>
              <a:defRPr/>
            </a:pPr>
            <a:fld id="{831E98D0-036C-410D-A98E-6E084D37A70E}" type="slidenum">
              <a:rPr lang="en-US"/>
              <a:pPr>
                <a:defRPr/>
              </a:pPr>
              <a:t>‹#›</a:t>
            </a:fld>
            <a:endParaRPr lang="en-US"/>
          </a:p>
        </p:txBody>
      </p:sp>
    </p:spTree>
    <p:extLst>
      <p:ext uri="{BB962C8B-B14F-4D97-AF65-F5344CB8AC3E}">
        <p14:creationId xmlns:p14="http://schemas.microsoft.com/office/powerpoint/2010/main" val="1302295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B81E82B0-090C-40F7-B7B9-32B4E09A13CF}" type="datetime1">
              <a:rPr lang="en-US"/>
              <a:pPr>
                <a:defRPr/>
              </a:pPr>
              <a:t>2/4/2020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7" name="Rectangle 6"/>
          <p:cNvSpPr>
            <a:spLocks noGrp="1" noChangeArrowheads="1"/>
          </p:cNvSpPr>
          <p:nvPr>
            <p:ph type="sldNum" sz="quarter" idx="12"/>
          </p:nvPr>
        </p:nvSpPr>
        <p:spPr>
          <a:ln/>
        </p:spPr>
        <p:txBody>
          <a:bodyPr/>
          <a:lstStyle>
            <a:lvl1pPr>
              <a:defRPr/>
            </a:lvl1pPr>
          </a:lstStyle>
          <a:p>
            <a:pPr>
              <a:defRPr/>
            </a:pPr>
            <a:fld id="{41FD101E-AFD7-4A85-A41C-230EC8B98F57}" type="slidenum">
              <a:rPr lang="en-US"/>
              <a:pPr>
                <a:defRPr/>
              </a:pPr>
              <a:t>‹#›</a:t>
            </a:fld>
            <a:endParaRPr lang="en-US"/>
          </a:p>
        </p:txBody>
      </p:sp>
    </p:spTree>
    <p:extLst>
      <p:ext uri="{BB962C8B-B14F-4D97-AF65-F5344CB8AC3E}">
        <p14:creationId xmlns:p14="http://schemas.microsoft.com/office/powerpoint/2010/main" val="1773390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52C2892-8C4B-458B-B191-40D3B2E68819}" type="datetime1">
              <a:rPr lang="en-US"/>
              <a:pPr>
                <a:defRPr/>
              </a:pPr>
              <a:t>2/4/2020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9" name="Rectangle 6"/>
          <p:cNvSpPr>
            <a:spLocks noGrp="1" noChangeArrowheads="1"/>
          </p:cNvSpPr>
          <p:nvPr>
            <p:ph type="sldNum" sz="quarter" idx="12"/>
          </p:nvPr>
        </p:nvSpPr>
        <p:spPr>
          <a:ln/>
        </p:spPr>
        <p:txBody>
          <a:bodyPr/>
          <a:lstStyle>
            <a:lvl1pPr>
              <a:defRPr/>
            </a:lvl1pPr>
          </a:lstStyle>
          <a:p>
            <a:pPr>
              <a:defRPr/>
            </a:pPr>
            <a:fld id="{C76F0C68-9CAC-4392-BAC3-41EAD79E3D87}" type="slidenum">
              <a:rPr lang="en-US"/>
              <a:pPr>
                <a:defRPr/>
              </a:pPr>
              <a:t>‹#›</a:t>
            </a:fld>
            <a:endParaRPr lang="en-US"/>
          </a:p>
        </p:txBody>
      </p:sp>
    </p:spTree>
    <p:extLst>
      <p:ext uri="{BB962C8B-B14F-4D97-AF65-F5344CB8AC3E}">
        <p14:creationId xmlns:p14="http://schemas.microsoft.com/office/powerpoint/2010/main" val="3715464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2101CD1E-CBA5-46C7-834F-A6754015639D}" type="datetime1">
              <a:rPr lang="en-US"/>
              <a:pPr>
                <a:defRPr/>
              </a:pPr>
              <a:t>2/4/2020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5" name="Rectangle 6"/>
          <p:cNvSpPr>
            <a:spLocks noGrp="1" noChangeArrowheads="1"/>
          </p:cNvSpPr>
          <p:nvPr>
            <p:ph type="sldNum" sz="quarter" idx="12"/>
          </p:nvPr>
        </p:nvSpPr>
        <p:spPr>
          <a:ln/>
        </p:spPr>
        <p:txBody>
          <a:bodyPr/>
          <a:lstStyle>
            <a:lvl1pPr>
              <a:defRPr/>
            </a:lvl1pPr>
          </a:lstStyle>
          <a:p>
            <a:pPr>
              <a:defRPr/>
            </a:pPr>
            <a:fld id="{0D432361-8AFE-4E69-8D2E-BF2469A1FD89}" type="slidenum">
              <a:rPr lang="en-US"/>
              <a:pPr>
                <a:defRPr/>
              </a:pPr>
              <a:t>‹#›</a:t>
            </a:fld>
            <a:endParaRPr lang="en-US"/>
          </a:p>
        </p:txBody>
      </p:sp>
    </p:spTree>
    <p:extLst>
      <p:ext uri="{BB962C8B-B14F-4D97-AF65-F5344CB8AC3E}">
        <p14:creationId xmlns:p14="http://schemas.microsoft.com/office/powerpoint/2010/main" val="12334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409BBA2-80A4-4A71-BEF7-DEEF8C3D7207}" type="datetime1">
              <a:rPr lang="en-US"/>
              <a:pPr>
                <a:defRPr/>
              </a:pPr>
              <a:t>2/4/2020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4" name="Rectangle 6"/>
          <p:cNvSpPr>
            <a:spLocks noGrp="1" noChangeArrowheads="1"/>
          </p:cNvSpPr>
          <p:nvPr>
            <p:ph type="sldNum" sz="quarter" idx="12"/>
          </p:nvPr>
        </p:nvSpPr>
        <p:spPr>
          <a:ln/>
        </p:spPr>
        <p:txBody>
          <a:bodyPr/>
          <a:lstStyle>
            <a:lvl1pPr>
              <a:defRPr/>
            </a:lvl1pPr>
          </a:lstStyle>
          <a:p>
            <a:pPr>
              <a:defRPr/>
            </a:pPr>
            <a:fld id="{5A54AA6F-4099-4E87-BC1F-09428BF1090E}" type="slidenum">
              <a:rPr lang="en-US"/>
              <a:pPr>
                <a:defRPr/>
              </a:pPr>
              <a:t>‹#›</a:t>
            </a:fld>
            <a:endParaRPr lang="en-US"/>
          </a:p>
        </p:txBody>
      </p:sp>
    </p:spTree>
    <p:extLst>
      <p:ext uri="{BB962C8B-B14F-4D97-AF65-F5344CB8AC3E}">
        <p14:creationId xmlns:p14="http://schemas.microsoft.com/office/powerpoint/2010/main" val="417803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0AADD29-71B1-4689-B7AA-96B301332185}" type="datetime1">
              <a:rPr lang="en-US"/>
              <a:pPr>
                <a:defRPr/>
              </a:pPr>
              <a:t>2/4/2020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7" name="Rectangle 6"/>
          <p:cNvSpPr>
            <a:spLocks noGrp="1" noChangeArrowheads="1"/>
          </p:cNvSpPr>
          <p:nvPr>
            <p:ph type="sldNum" sz="quarter" idx="12"/>
          </p:nvPr>
        </p:nvSpPr>
        <p:spPr>
          <a:ln/>
        </p:spPr>
        <p:txBody>
          <a:bodyPr/>
          <a:lstStyle>
            <a:lvl1pPr>
              <a:defRPr/>
            </a:lvl1pPr>
          </a:lstStyle>
          <a:p>
            <a:pPr>
              <a:defRPr/>
            </a:pPr>
            <a:fld id="{3EF7E15A-5CB8-4905-814F-BE493D8679CB}" type="slidenum">
              <a:rPr lang="en-US"/>
              <a:pPr>
                <a:defRPr/>
              </a:pPr>
              <a:t>‹#›</a:t>
            </a:fld>
            <a:endParaRPr lang="en-US"/>
          </a:p>
        </p:txBody>
      </p:sp>
    </p:spTree>
    <p:extLst>
      <p:ext uri="{BB962C8B-B14F-4D97-AF65-F5344CB8AC3E}">
        <p14:creationId xmlns:p14="http://schemas.microsoft.com/office/powerpoint/2010/main" val="400496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FF1AF37-6495-40FA-8E12-34B73768CCB3}" type="datetime1">
              <a:rPr lang="en-US"/>
              <a:pPr>
                <a:defRPr/>
              </a:pPr>
              <a:t>2/4/2020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IENG 475: Computer-Controlled Manufacturing Systems</a:t>
            </a:r>
          </a:p>
        </p:txBody>
      </p:sp>
      <p:sp>
        <p:nvSpPr>
          <p:cNvPr id="7" name="Rectangle 6"/>
          <p:cNvSpPr>
            <a:spLocks noGrp="1" noChangeArrowheads="1"/>
          </p:cNvSpPr>
          <p:nvPr>
            <p:ph type="sldNum" sz="quarter" idx="12"/>
          </p:nvPr>
        </p:nvSpPr>
        <p:spPr>
          <a:ln/>
        </p:spPr>
        <p:txBody>
          <a:bodyPr/>
          <a:lstStyle>
            <a:lvl1pPr>
              <a:defRPr/>
            </a:lvl1pPr>
          </a:lstStyle>
          <a:p>
            <a:pPr>
              <a:defRPr/>
            </a:pPr>
            <a:fld id="{B60222C3-C81D-463A-BD69-7C408EEC74B1}" type="slidenum">
              <a:rPr lang="en-US"/>
              <a:pPr>
                <a:defRPr/>
              </a:pPr>
              <a:t>‹#›</a:t>
            </a:fld>
            <a:endParaRPr lang="en-US"/>
          </a:p>
        </p:txBody>
      </p:sp>
    </p:spTree>
    <p:extLst>
      <p:ext uri="{BB962C8B-B14F-4D97-AF65-F5344CB8AC3E}">
        <p14:creationId xmlns:p14="http://schemas.microsoft.com/office/powerpoint/2010/main" val="497036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71D4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33400"/>
            <a:ext cx="7696200" cy="1143000"/>
          </a:xfrm>
          <a:prstGeom prst="rect">
            <a:avLst/>
          </a:prstGeom>
          <a:solidFill>
            <a:srgbClr val="B3A369"/>
          </a:solidFill>
          <a:ln>
            <a:noFill/>
          </a:ln>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762000" y="1905000"/>
            <a:ext cx="7696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66564"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DC6E414F-8048-44C7-B8CA-6B06D8F659B1}" type="datetime1">
              <a:rPr lang="en-US"/>
              <a:pPr>
                <a:defRPr/>
              </a:pPr>
              <a:t>2/4/2020</a:t>
            </a:fld>
            <a:endParaRPr lang="en-US"/>
          </a:p>
        </p:txBody>
      </p:sp>
      <p:sp>
        <p:nvSpPr>
          <p:cNvPr id="66565" name="Rectangle 5"/>
          <p:cNvSpPr>
            <a:spLocks noGrp="1" noChangeArrowheads="1"/>
          </p:cNvSpPr>
          <p:nvPr>
            <p:ph type="ftr" sz="quarter" idx="3"/>
          </p:nvPr>
        </p:nvSpPr>
        <p:spPr bwMode="auto">
          <a:xfrm>
            <a:off x="3276600" y="6403975"/>
            <a:ext cx="3200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r>
              <a:rPr lang="en-US"/>
              <a:t>IENG 475: Computer-Controlled Manufacturing Systems</a:t>
            </a:r>
          </a:p>
        </p:txBody>
      </p:sp>
      <p:sp>
        <p:nvSpPr>
          <p:cNvPr id="66566"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fld id="{B555E543-5E2C-499B-83EC-98EBDF6D7E86}" type="slidenum">
              <a:rPr lang="en-US"/>
              <a:pPr>
                <a:defRPr/>
              </a:pPr>
              <a:t>‹#›</a:t>
            </a:fld>
            <a:endParaRPr lang="en-US"/>
          </a:p>
        </p:txBody>
      </p:sp>
      <p:grpSp>
        <p:nvGrpSpPr>
          <p:cNvPr id="1031" name="Group 7"/>
          <p:cNvGrpSpPr>
            <a:grpSpLocks/>
          </p:cNvGrpSpPr>
          <p:nvPr/>
        </p:nvGrpSpPr>
        <p:grpSpPr bwMode="auto">
          <a:xfrm>
            <a:off x="168275" y="228600"/>
            <a:ext cx="8823325" cy="6096000"/>
            <a:chOff x="106" y="144"/>
            <a:chExt cx="5558" cy="3840"/>
          </a:xfrm>
        </p:grpSpPr>
        <p:sp>
          <p:nvSpPr>
            <p:cNvPr id="1032" name="AutoShape 8"/>
            <p:cNvSpPr>
              <a:spLocks noChangeArrowheads="1"/>
            </p:cNvSpPr>
            <p:nvPr/>
          </p:nvSpPr>
          <p:spPr bwMode="auto">
            <a:xfrm>
              <a:off x="106" y="144"/>
              <a:ext cx="5558" cy="3840"/>
            </a:xfrm>
            <a:prstGeom prst="roundRect">
              <a:avLst>
                <a:gd name="adj" fmla="val 11046"/>
              </a:avLst>
            </a:prstGeom>
            <a:noFill/>
            <a:ln w="28575">
              <a:solidFill>
                <a:srgbClr val="E4D49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1033" name="Line 9"/>
            <p:cNvSpPr>
              <a:spLocks noChangeShapeType="1"/>
            </p:cNvSpPr>
            <p:nvPr/>
          </p:nvSpPr>
          <p:spPr bwMode="auto">
            <a:xfrm>
              <a:off x="480" y="1077"/>
              <a:ext cx="4848" cy="0"/>
            </a:xfrm>
            <a:prstGeom prst="line">
              <a:avLst/>
            </a:prstGeom>
            <a:noFill/>
            <a:ln w="38100">
              <a:solidFill>
                <a:srgbClr val="FFFFFF"/>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dk2" tx1="lt1" bg2="dk1" tx2="lt2" accent1="accent1" accent2="accent2" accent3="accent3" accent4="accent4" accent5="accent5" accent6="accent6" hlink="hlink" folHlink="folHlink"/>
  <p:sldLayoutIdLst>
    <p:sldLayoutId id="2147483781"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p:txStyles>
    <p:titleStyle>
      <a:lvl1pPr algn="l" rtl="0" eaLnBrk="0" fontAlgn="base" hangingPunct="0">
        <a:spcBef>
          <a:spcPct val="0"/>
        </a:spcBef>
        <a:spcAft>
          <a:spcPct val="0"/>
        </a:spcAft>
        <a:defRPr sz="3300">
          <a:solidFill>
            <a:schemeClr val="accent2"/>
          </a:solidFill>
          <a:latin typeface="+mj-lt"/>
          <a:ea typeface="+mj-ea"/>
          <a:cs typeface="+mj-cs"/>
        </a:defRPr>
      </a:lvl1pPr>
      <a:lvl2pPr algn="l" rtl="0" eaLnBrk="0" fontAlgn="base" hangingPunct="0">
        <a:spcBef>
          <a:spcPct val="0"/>
        </a:spcBef>
        <a:spcAft>
          <a:spcPct val="0"/>
        </a:spcAft>
        <a:defRPr sz="3300">
          <a:solidFill>
            <a:schemeClr val="tx2"/>
          </a:solidFill>
          <a:latin typeface="Arial Black" pitchFamily="34" charset="0"/>
        </a:defRPr>
      </a:lvl2pPr>
      <a:lvl3pPr algn="l" rtl="0" eaLnBrk="0" fontAlgn="base" hangingPunct="0">
        <a:spcBef>
          <a:spcPct val="0"/>
        </a:spcBef>
        <a:spcAft>
          <a:spcPct val="0"/>
        </a:spcAft>
        <a:defRPr sz="3300">
          <a:solidFill>
            <a:schemeClr val="tx2"/>
          </a:solidFill>
          <a:latin typeface="Arial Black" pitchFamily="34" charset="0"/>
        </a:defRPr>
      </a:lvl3pPr>
      <a:lvl4pPr algn="l" rtl="0" eaLnBrk="0" fontAlgn="base" hangingPunct="0">
        <a:spcBef>
          <a:spcPct val="0"/>
        </a:spcBef>
        <a:spcAft>
          <a:spcPct val="0"/>
        </a:spcAft>
        <a:defRPr sz="3300">
          <a:solidFill>
            <a:schemeClr val="tx2"/>
          </a:solidFill>
          <a:latin typeface="Arial Black" pitchFamily="34" charset="0"/>
        </a:defRPr>
      </a:lvl4pPr>
      <a:lvl5pPr algn="l" rtl="0" eaLnBrk="0" fontAlgn="base" hangingPunct="0">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sz="3100">
          <a:solidFill>
            <a:srgbClr val="E4D490"/>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sz="2600" baseline="0">
          <a:solidFill>
            <a:srgbClr val="E4D490"/>
          </a:solidFill>
          <a:latin typeface="+mn-lt"/>
        </a:defRPr>
      </a:lvl2pPr>
      <a:lvl3pPr marL="1143000" indent="-228600" algn="l" rtl="0" eaLnBrk="0" fontAlgn="base" hangingPunct="0">
        <a:spcBef>
          <a:spcPct val="20000"/>
        </a:spcBef>
        <a:spcAft>
          <a:spcPct val="0"/>
        </a:spcAft>
        <a:buClr>
          <a:srgbClr val="FFFFFF"/>
        </a:buClr>
        <a:buSzPct val="150000"/>
        <a:buChar char="•"/>
        <a:defRPr sz="2200">
          <a:solidFill>
            <a:schemeClr val="accent2"/>
          </a:solidFill>
          <a:latin typeface="+mn-lt"/>
        </a:defRPr>
      </a:lvl3pPr>
      <a:lvl4pPr marL="1600200" indent="-228600" algn="l" rtl="0" eaLnBrk="0" fontAlgn="base" hangingPunct="0">
        <a:spcBef>
          <a:spcPct val="20000"/>
        </a:spcBef>
        <a:spcAft>
          <a:spcPct val="0"/>
        </a:spcAft>
        <a:buClr>
          <a:srgbClr val="B3A369"/>
        </a:buClr>
        <a:buSzPct val="150000"/>
        <a:buChar char="•"/>
        <a:defRPr sz="2000">
          <a:solidFill>
            <a:schemeClr val="accent2"/>
          </a:solidFill>
          <a:latin typeface="+mn-lt"/>
        </a:defRPr>
      </a:lvl4pPr>
      <a:lvl5pPr marL="2057400" indent="-228600" algn="l" rtl="0" eaLnBrk="0" fontAlgn="base" hangingPunct="0">
        <a:spcBef>
          <a:spcPct val="20000"/>
        </a:spcBef>
        <a:spcAft>
          <a:spcPct val="0"/>
        </a:spcAft>
        <a:buClr>
          <a:schemeClr val="accent5"/>
        </a:buClr>
        <a:buSzPct val="150000"/>
        <a:buChar char="•"/>
        <a:defRPr sz="2000">
          <a:solidFill>
            <a:schemeClr val="accent2"/>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72A09E33-3497-4573-B417-5C579C18F6F0}" type="datetime1">
              <a:rPr lang="en-US" altLang="en-US" sz="1400" smtClean="0"/>
              <a:pPr>
                <a:spcBef>
                  <a:spcPct val="0"/>
                </a:spcBef>
                <a:buClrTx/>
                <a:buSzTx/>
                <a:buFontTx/>
                <a:buNone/>
              </a:pPr>
              <a:t>2/4/2020</a:t>
            </a:fld>
            <a:endParaRPr lang="en-US" altLang="en-US" sz="1400"/>
          </a:p>
        </p:txBody>
      </p:sp>
      <p:sp>
        <p:nvSpPr>
          <p:cNvPr id="3075" name="Rectangle 8"/>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3076" name="Rectangle 9"/>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D5D25E80-3E6D-40C7-9B83-F0135C9C5970}" type="slidenum">
              <a:rPr lang="en-US" altLang="en-US" sz="1400" smtClean="0"/>
              <a:pPr>
                <a:spcBef>
                  <a:spcPct val="0"/>
                </a:spcBef>
                <a:buClrTx/>
                <a:buSzTx/>
                <a:buFontTx/>
                <a:buNone/>
              </a:pPr>
              <a:t>1</a:t>
            </a:fld>
            <a:endParaRPr lang="en-US" altLang="en-US" sz="1400"/>
          </a:p>
        </p:txBody>
      </p:sp>
      <p:sp>
        <p:nvSpPr>
          <p:cNvPr id="3077" name="Rectangle 2"/>
          <p:cNvSpPr>
            <a:spLocks noGrp="1" noChangeArrowheads="1"/>
          </p:cNvSpPr>
          <p:nvPr>
            <p:ph type="ctrTitle"/>
          </p:nvPr>
        </p:nvSpPr>
        <p:spPr/>
        <p:txBody>
          <a:bodyPr/>
          <a:lstStyle/>
          <a:p>
            <a:pPr eaLnBrk="1" hangingPunct="1"/>
            <a:r>
              <a:rPr lang="en-US" altLang="en-US" dirty="0"/>
              <a:t>IENG 475 - Lecture 7</a:t>
            </a:r>
          </a:p>
        </p:txBody>
      </p:sp>
      <p:sp>
        <p:nvSpPr>
          <p:cNvPr id="3078" name="Rectangle 3"/>
          <p:cNvSpPr>
            <a:spLocks noGrp="1" noChangeArrowheads="1"/>
          </p:cNvSpPr>
          <p:nvPr>
            <p:ph type="subTitle" idx="1"/>
          </p:nvPr>
        </p:nvSpPr>
        <p:spPr/>
        <p:txBody>
          <a:bodyPr/>
          <a:lstStyle/>
          <a:p>
            <a:pPr eaLnBrk="1" hangingPunct="1"/>
            <a:r>
              <a:rPr lang="en-US" altLang="en-US"/>
              <a:t>CNC Programming – </a:t>
            </a:r>
          </a:p>
          <a:p>
            <a:pPr eaLnBrk="1" hangingPunct="1"/>
            <a:r>
              <a:rPr lang="en-US" altLang="en-US"/>
              <a:t>NC Coding &amp; APT</a:t>
            </a:r>
          </a:p>
        </p:txBody>
      </p:sp>
    </p:spTree>
    <p:extLst>
      <p:ext uri="{BB962C8B-B14F-4D97-AF65-F5344CB8AC3E}">
        <p14:creationId xmlns:p14="http://schemas.microsoft.com/office/powerpoint/2010/main" val="1558242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2B84D7AA-0A2D-4260-84C8-2B99B1A88FB7}" type="datetime1">
              <a:rPr lang="en-US" altLang="en-US" sz="1400" smtClean="0"/>
              <a:pPr>
                <a:spcBef>
                  <a:spcPct val="0"/>
                </a:spcBef>
                <a:buClrTx/>
                <a:buSzTx/>
                <a:buFontTx/>
                <a:buNone/>
              </a:pPr>
              <a:t>2/4/2020</a:t>
            </a:fld>
            <a:endParaRPr lang="en-US" altLang="en-US" sz="1400"/>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5751DB8A-391E-461B-8DB6-936E92672DF1}" type="slidenum">
              <a:rPr lang="en-US" altLang="en-US" sz="1400" smtClean="0"/>
              <a:pPr>
                <a:spcBef>
                  <a:spcPct val="0"/>
                </a:spcBef>
                <a:buClrTx/>
                <a:buSzTx/>
                <a:buFontTx/>
                <a:buNone/>
              </a:pPr>
              <a:t>10</a:t>
            </a:fld>
            <a:endParaRPr lang="en-US" altLang="en-US" sz="1400"/>
          </a:p>
        </p:txBody>
      </p:sp>
      <p:sp>
        <p:nvSpPr>
          <p:cNvPr id="11269" name="Rectangle 3"/>
          <p:cNvSpPr>
            <a:spLocks noChangeArrowheads="1"/>
          </p:cNvSpPr>
          <p:nvPr/>
        </p:nvSpPr>
        <p:spPr bwMode="auto">
          <a:xfrm>
            <a:off x="330200" y="254000"/>
            <a:ext cx="8539163" cy="5842000"/>
          </a:xfrm>
          <a:prstGeom prst="rect">
            <a:avLst/>
          </a:prstGeom>
          <a:solidFill>
            <a:srgbClr val="FFFFFF"/>
          </a:solidFill>
          <a:ln w="9525" algn="ctr">
            <a:solidFill>
              <a:schemeClr val="tx1"/>
            </a:solidFill>
            <a:round/>
            <a:headEnd/>
            <a:tailEnd/>
          </a:ln>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grpSp>
        <p:nvGrpSpPr>
          <p:cNvPr id="11270" name="Group 47180"/>
          <p:cNvGrpSpPr>
            <a:grpSpLocks/>
          </p:cNvGrpSpPr>
          <p:nvPr/>
        </p:nvGrpSpPr>
        <p:grpSpPr bwMode="auto">
          <a:xfrm>
            <a:off x="533400" y="914400"/>
            <a:ext cx="5219621" cy="5093736"/>
            <a:chOff x="981009" y="1008654"/>
            <a:chExt cx="5219055" cy="5093686"/>
          </a:xfrm>
        </p:grpSpPr>
        <p:cxnSp>
          <p:nvCxnSpPr>
            <p:cNvPr id="11273" name="Straight Connector 47177"/>
            <p:cNvCxnSpPr>
              <a:cxnSpLocks noChangeShapeType="1"/>
            </p:cNvCxnSpPr>
            <p:nvPr/>
          </p:nvCxnSpPr>
          <p:spPr bwMode="auto">
            <a:xfrm rot="5460000">
              <a:off x="3679469" y="-1191884"/>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74" name="Straight Connector 2543"/>
            <p:cNvCxnSpPr>
              <a:cxnSpLocks noChangeShapeType="1"/>
            </p:cNvCxnSpPr>
            <p:nvPr/>
          </p:nvCxnSpPr>
          <p:spPr bwMode="auto">
            <a:xfrm>
              <a:off x="5542894" y="1161053"/>
              <a:ext cx="0" cy="4571787"/>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5" name="Straight Connector 2544"/>
            <p:cNvCxnSpPr>
              <a:cxnSpLocks noChangeShapeType="1"/>
            </p:cNvCxnSpPr>
            <p:nvPr/>
          </p:nvCxnSpPr>
          <p:spPr bwMode="auto">
            <a:xfrm>
              <a:off x="4946094" y="1132539"/>
              <a:ext cx="0" cy="4600469"/>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6" name="Straight Connector 2545"/>
            <p:cNvCxnSpPr>
              <a:cxnSpLocks noChangeShapeType="1"/>
            </p:cNvCxnSpPr>
            <p:nvPr/>
          </p:nvCxnSpPr>
          <p:spPr bwMode="auto">
            <a:xfrm>
              <a:off x="3088060" y="1175671"/>
              <a:ext cx="4386" cy="4556954"/>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7" name="Straight Connector 2546"/>
            <p:cNvCxnSpPr>
              <a:cxnSpLocks noChangeShapeType="1"/>
            </p:cNvCxnSpPr>
            <p:nvPr/>
          </p:nvCxnSpPr>
          <p:spPr bwMode="auto">
            <a:xfrm>
              <a:off x="3714913" y="1175671"/>
              <a:ext cx="4387" cy="4557257"/>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8" name="Straight Connector 2547"/>
            <p:cNvCxnSpPr>
              <a:cxnSpLocks noChangeShapeType="1"/>
            </p:cNvCxnSpPr>
            <p:nvPr/>
          </p:nvCxnSpPr>
          <p:spPr bwMode="auto">
            <a:xfrm>
              <a:off x="4324512" y="1175671"/>
              <a:ext cx="4387" cy="4557258"/>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9" name="Straight Connector 2548"/>
            <p:cNvCxnSpPr>
              <a:cxnSpLocks noChangeShapeType="1"/>
            </p:cNvCxnSpPr>
            <p:nvPr/>
          </p:nvCxnSpPr>
          <p:spPr bwMode="auto">
            <a:xfrm rot="5460000">
              <a:off x="3679469" y="-616150"/>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0" name="Straight Connector 2549"/>
            <p:cNvCxnSpPr>
              <a:cxnSpLocks noChangeShapeType="1"/>
            </p:cNvCxnSpPr>
            <p:nvPr/>
          </p:nvCxnSpPr>
          <p:spPr bwMode="auto">
            <a:xfrm rot="5460000">
              <a:off x="3679469" y="-91217"/>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1" name="Straight Connector 2550"/>
            <p:cNvCxnSpPr>
              <a:cxnSpLocks noChangeShapeType="1"/>
            </p:cNvCxnSpPr>
            <p:nvPr/>
          </p:nvCxnSpPr>
          <p:spPr bwMode="auto">
            <a:xfrm rot="5460000">
              <a:off x="3662007" y="476049"/>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2" name="Straight Connector 2551"/>
            <p:cNvCxnSpPr>
              <a:cxnSpLocks noChangeShapeType="1"/>
            </p:cNvCxnSpPr>
            <p:nvPr/>
          </p:nvCxnSpPr>
          <p:spPr bwMode="auto">
            <a:xfrm rot="5460000">
              <a:off x="3662007" y="1081177"/>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3" name="Straight Connector 2552"/>
            <p:cNvCxnSpPr>
              <a:cxnSpLocks noChangeShapeType="1"/>
            </p:cNvCxnSpPr>
            <p:nvPr/>
          </p:nvCxnSpPr>
          <p:spPr bwMode="auto">
            <a:xfrm rot="5460000">
              <a:off x="3662007" y="1669850"/>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4" name="Straight Connector 2553"/>
            <p:cNvCxnSpPr>
              <a:cxnSpLocks noChangeShapeType="1"/>
            </p:cNvCxnSpPr>
            <p:nvPr/>
          </p:nvCxnSpPr>
          <p:spPr bwMode="auto">
            <a:xfrm rot="5460000">
              <a:off x="3679469" y="2220182"/>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5" name="Straight Connector 2554"/>
            <p:cNvCxnSpPr>
              <a:cxnSpLocks noChangeShapeType="1"/>
              <a:endCxn id="11292" idx="3"/>
            </p:cNvCxnSpPr>
            <p:nvPr/>
          </p:nvCxnSpPr>
          <p:spPr bwMode="auto">
            <a:xfrm flipH="1">
              <a:off x="1380530" y="5068671"/>
              <a:ext cx="4705326" cy="44716"/>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6" name="Straight Connector 2555"/>
            <p:cNvCxnSpPr>
              <a:cxnSpLocks noChangeShapeType="1"/>
            </p:cNvCxnSpPr>
            <p:nvPr/>
          </p:nvCxnSpPr>
          <p:spPr bwMode="auto">
            <a:xfrm flipH="1">
              <a:off x="1361969" y="5601408"/>
              <a:ext cx="4723887" cy="0"/>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7" name="Straight Connector 2556"/>
            <p:cNvCxnSpPr>
              <a:cxnSpLocks noChangeShapeType="1"/>
            </p:cNvCxnSpPr>
            <p:nvPr/>
          </p:nvCxnSpPr>
          <p:spPr bwMode="auto">
            <a:xfrm>
              <a:off x="1944452" y="1161053"/>
              <a:ext cx="0" cy="4571483"/>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88" name="Straight Connector 2557"/>
            <p:cNvCxnSpPr>
              <a:cxnSpLocks noChangeShapeType="1"/>
            </p:cNvCxnSpPr>
            <p:nvPr/>
          </p:nvCxnSpPr>
          <p:spPr bwMode="auto">
            <a:xfrm>
              <a:off x="2520634" y="1161053"/>
              <a:ext cx="0" cy="4571955"/>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89" name="Straight Connector 2558"/>
            <p:cNvCxnSpPr>
              <a:cxnSpLocks noChangeShapeType="1"/>
            </p:cNvCxnSpPr>
            <p:nvPr/>
          </p:nvCxnSpPr>
          <p:spPr bwMode="auto">
            <a:xfrm>
              <a:off x="6088170" y="1161093"/>
              <a:ext cx="4427" cy="4599030"/>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sp>
          <p:nvSpPr>
            <p:cNvPr id="11290" name="TextBox 47178"/>
            <p:cNvSpPr txBox="1">
              <a:spLocks noChangeArrowheads="1"/>
            </p:cNvSpPr>
            <p:nvPr/>
          </p:nvSpPr>
          <p:spPr bwMode="auto">
            <a:xfrm>
              <a:off x="1015934" y="5516119"/>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0</a:t>
              </a:r>
            </a:p>
          </p:txBody>
        </p:sp>
        <p:sp>
          <p:nvSpPr>
            <p:cNvPr id="11291" name="TextBox 2560"/>
            <p:cNvSpPr txBox="1">
              <a:spLocks noChangeArrowheads="1"/>
            </p:cNvSpPr>
            <p:nvPr/>
          </p:nvSpPr>
          <p:spPr bwMode="auto">
            <a:xfrm>
              <a:off x="1209584" y="5733008"/>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0</a:t>
              </a:r>
            </a:p>
          </p:txBody>
        </p:sp>
        <p:sp>
          <p:nvSpPr>
            <p:cNvPr id="11292" name="TextBox 2561"/>
            <p:cNvSpPr txBox="1">
              <a:spLocks noChangeArrowheads="1"/>
            </p:cNvSpPr>
            <p:nvPr/>
          </p:nvSpPr>
          <p:spPr bwMode="auto">
            <a:xfrm>
              <a:off x="1033396" y="4928721"/>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1</a:t>
              </a:r>
            </a:p>
          </p:txBody>
        </p:sp>
        <p:sp>
          <p:nvSpPr>
            <p:cNvPr id="11293" name="TextBox 2562"/>
            <p:cNvSpPr txBox="1">
              <a:spLocks noChangeArrowheads="1"/>
            </p:cNvSpPr>
            <p:nvPr/>
          </p:nvSpPr>
          <p:spPr bwMode="auto">
            <a:xfrm>
              <a:off x="1015933" y="4420720"/>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2</a:t>
              </a:r>
            </a:p>
          </p:txBody>
        </p:sp>
        <p:sp>
          <p:nvSpPr>
            <p:cNvPr id="11294" name="TextBox 2563"/>
            <p:cNvSpPr txBox="1">
              <a:spLocks noChangeArrowheads="1"/>
            </p:cNvSpPr>
            <p:nvPr/>
          </p:nvSpPr>
          <p:spPr bwMode="auto">
            <a:xfrm>
              <a:off x="1015932" y="3870388"/>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3</a:t>
              </a:r>
            </a:p>
          </p:txBody>
        </p:sp>
        <p:sp>
          <p:nvSpPr>
            <p:cNvPr id="11295" name="TextBox 2564"/>
            <p:cNvSpPr txBox="1">
              <a:spLocks noChangeArrowheads="1"/>
            </p:cNvSpPr>
            <p:nvPr/>
          </p:nvSpPr>
          <p:spPr bwMode="auto">
            <a:xfrm>
              <a:off x="1014366" y="3307594"/>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4</a:t>
              </a:r>
            </a:p>
          </p:txBody>
        </p:sp>
        <p:sp>
          <p:nvSpPr>
            <p:cNvPr id="11296" name="TextBox 2565"/>
            <p:cNvSpPr txBox="1">
              <a:spLocks noChangeArrowheads="1"/>
            </p:cNvSpPr>
            <p:nvPr/>
          </p:nvSpPr>
          <p:spPr bwMode="auto">
            <a:xfrm>
              <a:off x="1014326" y="2676587"/>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5</a:t>
              </a:r>
            </a:p>
          </p:txBody>
        </p:sp>
        <p:sp>
          <p:nvSpPr>
            <p:cNvPr id="11297" name="TextBox 2566"/>
            <p:cNvSpPr txBox="1">
              <a:spLocks noChangeArrowheads="1"/>
            </p:cNvSpPr>
            <p:nvPr/>
          </p:nvSpPr>
          <p:spPr bwMode="auto">
            <a:xfrm>
              <a:off x="994767" y="2109321"/>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6</a:t>
              </a:r>
            </a:p>
          </p:txBody>
        </p:sp>
        <p:sp>
          <p:nvSpPr>
            <p:cNvPr id="11298" name="TextBox 2567"/>
            <p:cNvSpPr txBox="1">
              <a:spLocks noChangeArrowheads="1"/>
            </p:cNvSpPr>
            <p:nvPr/>
          </p:nvSpPr>
          <p:spPr bwMode="auto">
            <a:xfrm>
              <a:off x="994766" y="1584388"/>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7</a:t>
              </a:r>
            </a:p>
          </p:txBody>
        </p:sp>
        <p:sp>
          <p:nvSpPr>
            <p:cNvPr id="11299" name="TextBox 2568"/>
            <p:cNvSpPr txBox="1">
              <a:spLocks noChangeArrowheads="1"/>
            </p:cNvSpPr>
            <p:nvPr/>
          </p:nvSpPr>
          <p:spPr bwMode="auto">
            <a:xfrm>
              <a:off x="981009" y="1008654"/>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8</a:t>
              </a:r>
            </a:p>
          </p:txBody>
        </p:sp>
        <p:sp>
          <p:nvSpPr>
            <p:cNvPr id="11300" name="TextBox 2569"/>
            <p:cNvSpPr txBox="1">
              <a:spLocks noChangeArrowheads="1"/>
            </p:cNvSpPr>
            <p:nvPr/>
          </p:nvSpPr>
          <p:spPr bwMode="auto">
            <a:xfrm>
              <a:off x="1773752" y="5724062"/>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1</a:t>
              </a:r>
            </a:p>
          </p:txBody>
        </p:sp>
        <p:sp>
          <p:nvSpPr>
            <p:cNvPr id="11301" name="TextBox 2570"/>
            <p:cNvSpPr txBox="1">
              <a:spLocks noChangeArrowheads="1"/>
            </p:cNvSpPr>
            <p:nvPr/>
          </p:nvSpPr>
          <p:spPr bwMode="auto">
            <a:xfrm>
              <a:off x="2341178" y="5724062"/>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2</a:t>
              </a:r>
            </a:p>
          </p:txBody>
        </p:sp>
        <p:sp>
          <p:nvSpPr>
            <p:cNvPr id="11302" name="TextBox 2571"/>
            <p:cNvSpPr txBox="1">
              <a:spLocks noChangeArrowheads="1"/>
            </p:cNvSpPr>
            <p:nvPr/>
          </p:nvSpPr>
          <p:spPr bwMode="auto">
            <a:xfrm>
              <a:off x="2968031" y="5732529"/>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3</a:t>
              </a:r>
            </a:p>
          </p:txBody>
        </p:sp>
        <p:sp>
          <p:nvSpPr>
            <p:cNvPr id="11303" name="TextBox 2572"/>
            <p:cNvSpPr txBox="1">
              <a:spLocks noChangeArrowheads="1"/>
            </p:cNvSpPr>
            <p:nvPr/>
          </p:nvSpPr>
          <p:spPr bwMode="auto">
            <a:xfrm>
              <a:off x="3577630" y="5715116"/>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4</a:t>
              </a:r>
            </a:p>
          </p:txBody>
        </p:sp>
        <p:sp>
          <p:nvSpPr>
            <p:cNvPr id="11304" name="TextBox 2573"/>
            <p:cNvSpPr txBox="1">
              <a:spLocks noChangeArrowheads="1"/>
            </p:cNvSpPr>
            <p:nvPr/>
          </p:nvSpPr>
          <p:spPr bwMode="auto">
            <a:xfrm>
              <a:off x="4199212" y="5724062"/>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5</a:t>
              </a:r>
            </a:p>
          </p:txBody>
        </p:sp>
        <p:sp>
          <p:nvSpPr>
            <p:cNvPr id="11305" name="TextBox 2574"/>
            <p:cNvSpPr txBox="1">
              <a:spLocks noChangeArrowheads="1"/>
            </p:cNvSpPr>
            <p:nvPr/>
          </p:nvSpPr>
          <p:spPr bwMode="auto">
            <a:xfrm>
              <a:off x="4791559" y="5724062"/>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6</a:t>
              </a:r>
            </a:p>
          </p:txBody>
        </p:sp>
        <p:sp>
          <p:nvSpPr>
            <p:cNvPr id="11306" name="TextBox 2575"/>
            <p:cNvSpPr txBox="1">
              <a:spLocks noChangeArrowheads="1"/>
            </p:cNvSpPr>
            <p:nvPr/>
          </p:nvSpPr>
          <p:spPr bwMode="auto">
            <a:xfrm>
              <a:off x="5433588" y="5715116"/>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7</a:t>
              </a:r>
            </a:p>
          </p:txBody>
        </p:sp>
        <p:cxnSp>
          <p:nvCxnSpPr>
            <p:cNvPr id="11307" name="Straight Connector 2576"/>
            <p:cNvCxnSpPr>
              <a:cxnSpLocks noChangeShapeType="1"/>
              <a:endCxn id="11290" idx="3"/>
            </p:cNvCxnSpPr>
            <p:nvPr/>
          </p:nvCxnSpPr>
          <p:spPr bwMode="auto">
            <a:xfrm flipH="1">
              <a:off x="1363068" y="1161053"/>
              <a:ext cx="13071" cy="4539733"/>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sp>
          <p:nvSpPr>
            <p:cNvPr id="11308" name="TextBox 2577"/>
            <p:cNvSpPr txBox="1">
              <a:spLocks noChangeArrowheads="1"/>
            </p:cNvSpPr>
            <p:nvPr/>
          </p:nvSpPr>
          <p:spPr bwMode="auto">
            <a:xfrm>
              <a:off x="5852931" y="5715116"/>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8</a:t>
              </a:r>
            </a:p>
          </p:txBody>
        </p:sp>
      </p:grpSp>
      <p:sp>
        <p:nvSpPr>
          <p:cNvPr id="11271" name="TextBox 47181"/>
          <p:cNvSpPr txBox="1">
            <a:spLocks noChangeArrowheads="1"/>
          </p:cNvSpPr>
          <p:nvPr/>
        </p:nvSpPr>
        <p:spPr bwMode="auto">
          <a:xfrm>
            <a:off x="6126163" y="909638"/>
            <a:ext cx="260985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Write an NC program to cut the letter P 1” deep and centered in the grid at a feed of 5.5 IPM and a spindle speed of 1800 RPM using a tool that is numbered 04. </a:t>
            </a:r>
          </a:p>
          <a:p>
            <a:pPr>
              <a:spcBef>
                <a:spcPct val="0"/>
              </a:spcBef>
              <a:buClrTx/>
              <a:buSzTx/>
              <a:buFontTx/>
              <a:buNone/>
            </a:pPr>
            <a:endParaRPr lang="en-US" altLang="en-US" sz="1800" dirty="0">
              <a:solidFill>
                <a:srgbClr val="990000"/>
              </a:solidFill>
            </a:endParaRPr>
          </a:p>
          <a:p>
            <a:pPr>
              <a:spcBef>
                <a:spcPct val="0"/>
              </a:spcBef>
              <a:buClrTx/>
              <a:buSzTx/>
              <a:buFontTx/>
              <a:buNone/>
            </a:pPr>
            <a:r>
              <a:rPr lang="en-US" altLang="en-US" sz="1800" dirty="0">
                <a:solidFill>
                  <a:srgbClr val="990000"/>
                </a:solidFill>
              </a:rPr>
              <a:t> Assume the soft home position is as defined in our lab, and that the hard home position is at x = 0, y = 0, z = 10.</a:t>
            </a:r>
            <a:endParaRPr lang="en-US" altLang="en-US" sz="1800" dirty="0"/>
          </a:p>
        </p:txBody>
      </p:sp>
      <p:sp>
        <p:nvSpPr>
          <p:cNvPr id="11272" name="TextBox 2581"/>
          <p:cNvSpPr txBox="1">
            <a:spLocks noChangeArrowheads="1"/>
          </p:cNvSpPr>
          <p:nvPr/>
        </p:nvSpPr>
        <p:spPr bwMode="auto">
          <a:xfrm>
            <a:off x="6172199" y="4648200"/>
            <a:ext cx="271682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Assume that we want it in </a:t>
            </a:r>
            <a:r>
              <a:rPr lang="en-US" altLang="en-US" sz="1800" b="1" i="1" u="sng" dirty="0">
                <a:solidFill>
                  <a:srgbClr val="990000"/>
                </a:solidFill>
              </a:rPr>
              <a:t>absolute</a:t>
            </a:r>
            <a:r>
              <a:rPr lang="en-US" altLang="en-US" sz="1800" dirty="0">
                <a:solidFill>
                  <a:srgbClr val="990000"/>
                </a:solidFill>
              </a:rPr>
              <a:t> coordinates.</a:t>
            </a:r>
            <a:endParaRPr lang="en-US" altLang="en-US" sz="1800" dirty="0"/>
          </a:p>
        </p:txBody>
      </p:sp>
      <p:cxnSp>
        <p:nvCxnSpPr>
          <p:cNvPr id="3" name="Straight Arrow Connector 2"/>
          <p:cNvCxnSpPr/>
          <p:nvPr/>
        </p:nvCxnSpPr>
        <p:spPr bwMode="auto">
          <a:xfrm>
            <a:off x="976544" y="5495278"/>
            <a:ext cx="1109708" cy="17755"/>
          </a:xfrm>
          <a:prstGeom prst="straightConnector1">
            <a:avLst/>
          </a:prstGeom>
          <a:solidFill>
            <a:schemeClr val="accent1"/>
          </a:solidFill>
          <a:ln w="50800" cap="flat" cmpd="sng" algn="ctr">
            <a:solidFill>
              <a:srgbClr val="0000CC"/>
            </a:solidFill>
            <a:prstDash val="dash"/>
            <a:round/>
            <a:headEnd type="none" w="med" len="med"/>
            <a:tailEnd type="arrow"/>
          </a:ln>
          <a:effectLst/>
        </p:spPr>
      </p:cxnSp>
      <p:cxnSp>
        <p:nvCxnSpPr>
          <p:cNvPr id="48" name="Straight Arrow Connector 47"/>
          <p:cNvCxnSpPr/>
          <p:nvPr/>
        </p:nvCxnSpPr>
        <p:spPr bwMode="auto">
          <a:xfrm flipH="1" flipV="1">
            <a:off x="2077375" y="1056443"/>
            <a:ext cx="1479" cy="4449192"/>
          </a:xfrm>
          <a:prstGeom prst="straightConnector1">
            <a:avLst/>
          </a:prstGeom>
          <a:solidFill>
            <a:schemeClr val="accent1"/>
          </a:solidFill>
          <a:ln w="50800" cap="flat" cmpd="sng" algn="ctr">
            <a:solidFill>
              <a:srgbClr val="0000CC"/>
            </a:solidFill>
            <a:prstDash val="solid"/>
            <a:round/>
            <a:headEnd type="none" w="med" len="med"/>
            <a:tailEnd type="arrow"/>
          </a:ln>
          <a:effectLst/>
        </p:spPr>
      </p:cxnSp>
      <p:cxnSp>
        <p:nvCxnSpPr>
          <p:cNvPr id="50" name="Straight Arrow Connector 49"/>
          <p:cNvCxnSpPr/>
          <p:nvPr/>
        </p:nvCxnSpPr>
        <p:spPr bwMode="auto">
          <a:xfrm flipV="1">
            <a:off x="2087732" y="1056443"/>
            <a:ext cx="1179251" cy="10358"/>
          </a:xfrm>
          <a:prstGeom prst="straightConnector1">
            <a:avLst/>
          </a:prstGeom>
          <a:solidFill>
            <a:schemeClr val="accent1"/>
          </a:solidFill>
          <a:ln w="50800" cap="flat" cmpd="sng" algn="ctr">
            <a:solidFill>
              <a:srgbClr val="0000CC"/>
            </a:solidFill>
            <a:prstDash val="solid"/>
            <a:round/>
            <a:headEnd type="none" w="med" len="med"/>
            <a:tailEnd type="arrow"/>
          </a:ln>
          <a:effectLst/>
        </p:spPr>
      </p:cxnSp>
      <p:sp>
        <p:nvSpPr>
          <p:cNvPr id="8" name="Arc 7"/>
          <p:cNvSpPr/>
          <p:nvPr/>
        </p:nvSpPr>
        <p:spPr bwMode="auto">
          <a:xfrm>
            <a:off x="2068498" y="1047565"/>
            <a:ext cx="2423604" cy="2192785"/>
          </a:xfrm>
          <a:prstGeom prst="arc">
            <a:avLst/>
          </a:prstGeom>
          <a:noFill/>
          <a:ln w="50800" cap="flat" cmpd="sng" algn="ctr">
            <a:solidFill>
              <a:srgbClr val="0000CC"/>
            </a:solidFill>
            <a:prstDash val="solid"/>
            <a:round/>
            <a:headEnd type="none" w="med" len="med"/>
            <a:tailEnd type="arrow"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Arc 53"/>
          <p:cNvSpPr/>
          <p:nvPr/>
        </p:nvSpPr>
        <p:spPr bwMode="auto">
          <a:xfrm rot="16200000" flipH="1" flipV="1">
            <a:off x="2086992" y="924017"/>
            <a:ext cx="2423604" cy="2407329"/>
          </a:xfrm>
          <a:prstGeom prst="arc">
            <a:avLst/>
          </a:prstGeom>
          <a:noFill/>
          <a:ln w="50800" cap="flat" cmpd="sng" algn="ctr">
            <a:solidFill>
              <a:srgbClr val="0000CC"/>
            </a:solidFill>
            <a:prstDash val="solid"/>
            <a:round/>
            <a:headEnd type="none" w="med" len="med"/>
            <a:tailEnd type="arrow"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cxnSp>
        <p:nvCxnSpPr>
          <p:cNvPr id="55" name="Straight Arrow Connector 54"/>
          <p:cNvCxnSpPr/>
          <p:nvPr/>
        </p:nvCxnSpPr>
        <p:spPr bwMode="auto">
          <a:xfrm flipH="1" flipV="1">
            <a:off x="2089212" y="3330607"/>
            <a:ext cx="1179251" cy="10358"/>
          </a:xfrm>
          <a:prstGeom prst="straightConnector1">
            <a:avLst/>
          </a:prstGeom>
          <a:solidFill>
            <a:schemeClr val="accent1"/>
          </a:solidFill>
          <a:ln w="50800" cap="flat" cmpd="sng" algn="ctr">
            <a:solidFill>
              <a:srgbClr val="0000CC"/>
            </a:solidFill>
            <a:prstDash val="solid"/>
            <a:round/>
            <a:headEnd type="none" w="med" len="med"/>
            <a:tailEnd type="arrow"/>
          </a:ln>
          <a:effectLst/>
        </p:spPr>
      </p:cxnSp>
      <p:cxnSp>
        <p:nvCxnSpPr>
          <p:cNvPr id="56" name="Straight Arrow Connector 55"/>
          <p:cNvCxnSpPr/>
          <p:nvPr/>
        </p:nvCxnSpPr>
        <p:spPr bwMode="auto">
          <a:xfrm flipH="1">
            <a:off x="923278" y="3338004"/>
            <a:ext cx="1162974" cy="2192784"/>
          </a:xfrm>
          <a:prstGeom prst="straightConnector1">
            <a:avLst/>
          </a:prstGeom>
          <a:solidFill>
            <a:schemeClr val="accent1"/>
          </a:solidFill>
          <a:ln w="50800" cap="flat" cmpd="sng" algn="ctr">
            <a:solidFill>
              <a:srgbClr val="0000CC"/>
            </a:solidFill>
            <a:prstDash val="dash"/>
            <a:round/>
            <a:headEnd type="none" w="med" len="med"/>
            <a:tailEnd type="arrow"/>
          </a:ln>
          <a:effectLst/>
        </p:spPr>
      </p:cxnSp>
      <p:sp>
        <p:nvSpPr>
          <p:cNvPr id="11" name="Oval 10"/>
          <p:cNvSpPr/>
          <p:nvPr/>
        </p:nvSpPr>
        <p:spPr bwMode="auto">
          <a:xfrm>
            <a:off x="887767" y="5459767"/>
            <a:ext cx="79899" cy="97654"/>
          </a:xfrm>
          <a:prstGeom prst="ellipse">
            <a:avLst/>
          </a:prstGeom>
          <a:solidFill>
            <a:srgbClr val="0000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0" name="Oval 59"/>
          <p:cNvSpPr/>
          <p:nvPr/>
        </p:nvSpPr>
        <p:spPr bwMode="auto">
          <a:xfrm>
            <a:off x="3247036" y="2104036"/>
            <a:ext cx="79899" cy="97654"/>
          </a:xfrm>
          <a:prstGeom prst="ellipse">
            <a:avLst/>
          </a:prstGeom>
          <a:solidFill>
            <a:srgbClr val="0000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TextBox 11"/>
          <p:cNvSpPr txBox="1"/>
          <p:nvPr/>
        </p:nvSpPr>
        <p:spPr>
          <a:xfrm>
            <a:off x="5767754" y="5310553"/>
            <a:ext cx="967154" cy="369332"/>
          </a:xfrm>
          <a:prstGeom prst="rect">
            <a:avLst/>
          </a:prstGeom>
          <a:noFill/>
        </p:spPr>
        <p:txBody>
          <a:bodyPr wrap="square" rtlCol="0">
            <a:spAutoFit/>
          </a:bodyPr>
          <a:lstStyle/>
          <a:p>
            <a:r>
              <a:rPr lang="en-US" dirty="0">
                <a:solidFill>
                  <a:srgbClr val="00C9C4"/>
                </a:solidFill>
              </a:rPr>
              <a:t>x ( </a:t>
            </a:r>
            <a:r>
              <a:rPr lang="en-US" dirty="0" err="1">
                <a:solidFill>
                  <a:srgbClr val="00C9C4"/>
                </a:solidFill>
              </a:rPr>
              <a:t>i</a:t>
            </a:r>
            <a:r>
              <a:rPr lang="en-US" dirty="0">
                <a:solidFill>
                  <a:srgbClr val="00C9C4"/>
                </a:solidFill>
              </a:rPr>
              <a:t> )</a:t>
            </a:r>
          </a:p>
        </p:txBody>
      </p:sp>
      <p:sp>
        <p:nvSpPr>
          <p:cNvPr id="62" name="TextBox 61"/>
          <p:cNvSpPr txBox="1"/>
          <p:nvPr/>
        </p:nvSpPr>
        <p:spPr>
          <a:xfrm>
            <a:off x="697523" y="328245"/>
            <a:ext cx="967154" cy="646331"/>
          </a:xfrm>
          <a:prstGeom prst="rect">
            <a:avLst/>
          </a:prstGeom>
          <a:noFill/>
        </p:spPr>
        <p:txBody>
          <a:bodyPr wrap="square" rtlCol="0">
            <a:spAutoFit/>
          </a:bodyPr>
          <a:lstStyle/>
          <a:p>
            <a:r>
              <a:rPr lang="en-US" dirty="0">
                <a:solidFill>
                  <a:srgbClr val="00C9C4"/>
                </a:solidFill>
              </a:rPr>
              <a:t>( j )</a:t>
            </a:r>
          </a:p>
          <a:p>
            <a:r>
              <a:rPr lang="en-US" dirty="0">
                <a:solidFill>
                  <a:srgbClr val="00C9C4"/>
                </a:solidFill>
              </a:rPr>
              <a:t>  y</a:t>
            </a:r>
          </a:p>
        </p:txBody>
      </p:sp>
    </p:spTree>
    <p:extLst>
      <p:ext uri="{BB962C8B-B14F-4D97-AF65-F5344CB8AC3E}">
        <p14:creationId xmlns:p14="http://schemas.microsoft.com/office/powerpoint/2010/main" val="3045770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4" grpId="0" animBg="1"/>
      <p:bldP spid="6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2B84D7AA-0A2D-4260-84C8-2B99B1A88FB7}" type="datetime1">
              <a:rPr lang="en-US" altLang="en-US" sz="1400" smtClean="0"/>
              <a:pPr>
                <a:spcBef>
                  <a:spcPct val="0"/>
                </a:spcBef>
                <a:buClrTx/>
                <a:buSzTx/>
                <a:buFontTx/>
                <a:buNone/>
              </a:pPr>
              <a:t>2/4/2020</a:t>
            </a:fld>
            <a:endParaRPr lang="en-US" altLang="en-US" sz="1400"/>
          </a:p>
        </p:txBody>
      </p:sp>
      <p:sp>
        <p:nvSpPr>
          <p:cNvPr id="1126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126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5751DB8A-391E-461B-8DB6-936E92672DF1}" type="slidenum">
              <a:rPr lang="en-US" altLang="en-US" sz="1400" smtClean="0"/>
              <a:pPr>
                <a:spcBef>
                  <a:spcPct val="0"/>
                </a:spcBef>
                <a:buClrTx/>
                <a:buSzTx/>
                <a:buFontTx/>
                <a:buNone/>
              </a:pPr>
              <a:t>11</a:t>
            </a:fld>
            <a:endParaRPr lang="en-US" altLang="en-US" sz="1400"/>
          </a:p>
        </p:txBody>
      </p:sp>
      <p:sp>
        <p:nvSpPr>
          <p:cNvPr id="11269" name="Rectangle 3"/>
          <p:cNvSpPr>
            <a:spLocks noChangeArrowheads="1"/>
          </p:cNvSpPr>
          <p:nvPr/>
        </p:nvSpPr>
        <p:spPr bwMode="auto">
          <a:xfrm>
            <a:off x="330200" y="254000"/>
            <a:ext cx="8539163" cy="5842000"/>
          </a:xfrm>
          <a:prstGeom prst="rect">
            <a:avLst/>
          </a:prstGeom>
          <a:solidFill>
            <a:srgbClr val="FFFFFF"/>
          </a:solidFill>
          <a:ln w="9525" algn="ctr">
            <a:solidFill>
              <a:schemeClr val="tx1"/>
            </a:solidFill>
            <a:round/>
            <a:headEnd/>
            <a:tailEnd/>
          </a:ln>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grpSp>
        <p:nvGrpSpPr>
          <p:cNvPr id="11270" name="Group 47180"/>
          <p:cNvGrpSpPr>
            <a:grpSpLocks/>
          </p:cNvGrpSpPr>
          <p:nvPr/>
        </p:nvGrpSpPr>
        <p:grpSpPr bwMode="auto">
          <a:xfrm>
            <a:off x="533400" y="914400"/>
            <a:ext cx="5219621" cy="5093736"/>
            <a:chOff x="981009" y="1008654"/>
            <a:chExt cx="5219055" cy="5093686"/>
          </a:xfrm>
        </p:grpSpPr>
        <p:cxnSp>
          <p:nvCxnSpPr>
            <p:cNvPr id="11273" name="Straight Connector 47177"/>
            <p:cNvCxnSpPr>
              <a:cxnSpLocks noChangeShapeType="1"/>
            </p:cNvCxnSpPr>
            <p:nvPr/>
          </p:nvCxnSpPr>
          <p:spPr bwMode="auto">
            <a:xfrm rot="5460000">
              <a:off x="3679469" y="-1191884"/>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74" name="Straight Connector 2543"/>
            <p:cNvCxnSpPr>
              <a:cxnSpLocks noChangeShapeType="1"/>
            </p:cNvCxnSpPr>
            <p:nvPr/>
          </p:nvCxnSpPr>
          <p:spPr bwMode="auto">
            <a:xfrm>
              <a:off x="5542894" y="1161053"/>
              <a:ext cx="0" cy="4571787"/>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5" name="Straight Connector 2544"/>
            <p:cNvCxnSpPr>
              <a:cxnSpLocks noChangeShapeType="1"/>
            </p:cNvCxnSpPr>
            <p:nvPr/>
          </p:nvCxnSpPr>
          <p:spPr bwMode="auto">
            <a:xfrm>
              <a:off x="4946094" y="1132539"/>
              <a:ext cx="0" cy="4600469"/>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6" name="Straight Connector 2545"/>
            <p:cNvCxnSpPr>
              <a:cxnSpLocks noChangeShapeType="1"/>
            </p:cNvCxnSpPr>
            <p:nvPr/>
          </p:nvCxnSpPr>
          <p:spPr bwMode="auto">
            <a:xfrm>
              <a:off x="3088060" y="1175671"/>
              <a:ext cx="4386" cy="4556954"/>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7" name="Straight Connector 2546"/>
            <p:cNvCxnSpPr>
              <a:cxnSpLocks noChangeShapeType="1"/>
            </p:cNvCxnSpPr>
            <p:nvPr/>
          </p:nvCxnSpPr>
          <p:spPr bwMode="auto">
            <a:xfrm>
              <a:off x="3714913" y="1175671"/>
              <a:ext cx="4387" cy="4557257"/>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8" name="Straight Connector 2547"/>
            <p:cNvCxnSpPr>
              <a:cxnSpLocks noChangeShapeType="1"/>
            </p:cNvCxnSpPr>
            <p:nvPr/>
          </p:nvCxnSpPr>
          <p:spPr bwMode="auto">
            <a:xfrm>
              <a:off x="4324512" y="1175671"/>
              <a:ext cx="4387" cy="4557258"/>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79" name="Straight Connector 2548"/>
            <p:cNvCxnSpPr>
              <a:cxnSpLocks noChangeShapeType="1"/>
            </p:cNvCxnSpPr>
            <p:nvPr/>
          </p:nvCxnSpPr>
          <p:spPr bwMode="auto">
            <a:xfrm rot="5460000">
              <a:off x="3679469" y="-616150"/>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0" name="Straight Connector 2549"/>
            <p:cNvCxnSpPr>
              <a:cxnSpLocks noChangeShapeType="1"/>
            </p:cNvCxnSpPr>
            <p:nvPr/>
          </p:nvCxnSpPr>
          <p:spPr bwMode="auto">
            <a:xfrm rot="5460000">
              <a:off x="3679469" y="-91217"/>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1" name="Straight Connector 2550"/>
            <p:cNvCxnSpPr>
              <a:cxnSpLocks noChangeShapeType="1"/>
            </p:cNvCxnSpPr>
            <p:nvPr/>
          </p:nvCxnSpPr>
          <p:spPr bwMode="auto">
            <a:xfrm rot="5460000">
              <a:off x="3662007" y="476049"/>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2" name="Straight Connector 2551"/>
            <p:cNvCxnSpPr>
              <a:cxnSpLocks noChangeShapeType="1"/>
            </p:cNvCxnSpPr>
            <p:nvPr/>
          </p:nvCxnSpPr>
          <p:spPr bwMode="auto">
            <a:xfrm rot="5460000">
              <a:off x="3662007" y="1081177"/>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3" name="Straight Connector 2552"/>
            <p:cNvCxnSpPr>
              <a:cxnSpLocks noChangeShapeType="1"/>
            </p:cNvCxnSpPr>
            <p:nvPr/>
          </p:nvCxnSpPr>
          <p:spPr bwMode="auto">
            <a:xfrm rot="5460000">
              <a:off x="3662007" y="1669850"/>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4" name="Straight Connector 2553"/>
            <p:cNvCxnSpPr>
              <a:cxnSpLocks noChangeShapeType="1"/>
            </p:cNvCxnSpPr>
            <p:nvPr/>
          </p:nvCxnSpPr>
          <p:spPr bwMode="auto">
            <a:xfrm rot="5460000">
              <a:off x="3679469" y="2220182"/>
              <a:ext cx="86264" cy="468414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5" name="Straight Connector 2554"/>
            <p:cNvCxnSpPr>
              <a:cxnSpLocks noChangeShapeType="1"/>
              <a:endCxn id="11292" idx="3"/>
            </p:cNvCxnSpPr>
            <p:nvPr/>
          </p:nvCxnSpPr>
          <p:spPr bwMode="auto">
            <a:xfrm flipH="1">
              <a:off x="1380530" y="5068671"/>
              <a:ext cx="4705326" cy="44716"/>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6" name="Straight Connector 2555"/>
            <p:cNvCxnSpPr>
              <a:cxnSpLocks noChangeShapeType="1"/>
            </p:cNvCxnSpPr>
            <p:nvPr/>
          </p:nvCxnSpPr>
          <p:spPr bwMode="auto">
            <a:xfrm flipH="1">
              <a:off x="1361969" y="5601408"/>
              <a:ext cx="4723887" cy="0"/>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1287" name="Straight Connector 2556"/>
            <p:cNvCxnSpPr>
              <a:cxnSpLocks noChangeShapeType="1"/>
            </p:cNvCxnSpPr>
            <p:nvPr/>
          </p:nvCxnSpPr>
          <p:spPr bwMode="auto">
            <a:xfrm>
              <a:off x="1944452" y="1161053"/>
              <a:ext cx="0" cy="4571483"/>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88" name="Straight Connector 2557"/>
            <p:cNvCxnSpPr>
              <a:cxnSpLocks noChangeShapeType="1"/>
            </p:cNvCxnSpPr>
            <p:nvPr/>
          </p:nvCxnSpPr>
          <p:spPr bwMode="auto">
            <a:xfrm>
              <a:off x="2520634" y="1161053"/>
              <a:ext cx="0" cy="4571955"/>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1289" name="Straight Connector 2558"/>
            <p:cNvCxnSpPr>
              <a:cxnSpLocks noChangeShapeType="1"/>
            </p:cNvCxnSpPr>
            <p:nvPr/>
          </p:nvCxnSpPr>
          <p:spPr bwMode="auto">
            <a:xfrm>
              <a:off x="6088170" y="1161093"/>
              <a:ext cx="4427" cy="4599030"/>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sp>
          <p:nvSpPr>
            <p:cNvPr id="11290" name="TextBox 47178"/>
            <p:cNvSpPr txBox="1">
              <a:spLocks noChangeArrowheads="1"/>
            </p:cNvSpPr>
            <p:nvPr/>
          </p:nvSpPr>
          <p:spPr bwMode="auto">
            <a:xfrm>
              <a:off x="1015934" y="5516119"/>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0</a:t>
              </a:r>
            </a:p>
          </p:txBody>
        </p:sp>
        <p:sp>
          <p:nvSpPr>
            <p:cNvPr id="11291" name="TextBox 2560"/>
            <p:cNvSpPr txBox="1">
              <a:spLocks noChangeArrowheads="1"/>
            </p:cNvSpPr>
            <p:nvPr/>
          </p:nvSpPr>
          <p:spPr bwMode="auto">
            <a:xfrm>
              <a:off x="1209584" y="5733008"/>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0</a:t>
              </a:r>
            </a:p>
          </p:txBody>
        </p:sp>
        <p:sp>
          <p:nvSpPr>
            <p:cNvPr id="11292" name="TextBox 2561"/>
            <p:cNvSpPr txBox="1">
              <a:spLocks noChangeArrowheads="1"/>
            </p:cNvSpPr>
            <p:nvPr/>
          </p:nvSpPr>
          <p:spPr bwMode="auto">
            <a:xfrm>
              <a:off x="1033396" y="4928721"/>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1</a:t>
              </a:r>
            </a:p>
          </p:txBody>
        </p:sp>
        <p:sp>
          <p:nvSpPr>
            <p:cNvPr id="11293" name="TextBox 2562"/>
            <p:cNvSpPr txBox="1">
              <a:spLocks noChangeArrowheads="1"/>
            </p:cNvSpPr>
            <p:nvPr/>
          </p:nvSpPr>
          <p:spPr bwMode="auto">
            <a:xfrm>
              <a:off x="1015933" y="4420720"/>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2</a:t>
              </a:r>
            </a:p>
          </p:txBody>
        </p:sp>
        <p:sp>
          <p:nvSpPr>
            <p:cNvPr id="11294" name="TextBox 2563"/>
            <p:cNvSpPr txBox="1">
              <a:spLocks noChangeArrowheads="1"/>
            </p:cNvSpPr>
            <p:nvPr/>
          </p:nvSpPr>
          <p:spPr bwMode="auto">
            <a:xfrm>
              <a:off x="1015932" y="3870388"/>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3</a:t>
              </a:r>
            </a:p>
          </p:txBody>
        </p:sp>
        <p:sp>
          <p:nvSpPr>
            <p:cNvPr id="11295" name="TextBox 2564"/>
            <p:cNvSpPr txBox="1">
              <a:spLocks noChangeArrowheads="1"/>
            </p:cNvSpPr>
            <p:nvPr/>
          </p:nvSpPr>
          <p:spPr bwMode="auto">
            <a:xfrm>
              <a:off x="1014366" y="3307594"/>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4</a:t>
              </a:r>
            </a:p>
          </p:txBody>
        </p:sp>
        <p:sp>
          <p:nvSpPr>
            <p:cNvPr id="11296" name="TextBox 2565"/>
            <p:cNvSpPr txBox="1">
              <a:spLocks noChangeArrowheads="1"/>
            </p:cNvSpPr>
            <p:nvPr/>
          </p:nvSpPr>
          <p:spPr bwMode="auto">
            <a:xfrm>
              <a:off x="1014326" y="2676587"/>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5</a:t>
              </a:r>
            </a:p>
          </p:txBody>
        </p:sp>
        <p:sp>
          <p:nvSpPr>
            <p:cNvPr id="11297" name="TextBox 2566"/>
            <p:cNvSpPr txBox="1">
              <a:spLocks noChangeArrowheads="1"/>
            </p:cNvSpPr>
            <p:nvPr/>
          </p:nvSpPr>
          <p:spPr bwMode="auto">
            <a:xfrm>
              <a:off x="994767" y="2109321"/>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6</a:t>
              </a:r>
            </a:p>
          </p:txBody>
        </p:sp>
        <p:sp>
          <p:nvSpPr>
            <p:cNvPr id="11298" name="TextBox 2567"/>
            <p:cNvSpPr txBox="1">
              <a:spLocks noChangeArrowheads="1"/>
            </p:cNvSpPr>
            <p:nvPr/>
          </p:nvSpPr>
          <p:spPr bwMode="auto">
            <a:xfrm>
              <a:off x="994766" y="1584388"/>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7</a:t>
              </a:r>
            </a:p>
          </p:txBody>
        </p:sp>
        <p:sp>
          <p:nvSpPr>
            <p:cNvPr id="11299" name="TextBox 2568"/>
            <p:cNvSpPr txBox="1">
              <a:spLocks noChangeArrowheads="1"/>
            </p:cNvSpPr>
            <p:nvPr/>
          </p:nvSpPr>
          <p:spPr bwMode="auto">
            <a:xfrm>
              <a:off x="981009" y="1008654"/>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8</a:t>
              </a:r>
            </a:p>
          </p:txBody>
        </p:sp>
        <p:sp>
          <p:nvSpPr>
            <p:cNvPr id="11300" name="TextBox 2569"/>
            <p:cNvSpPr txBox="1">
              <a:spLocks noChangeArrowheads="1"/>
            </p:cNvSpPr>
            <p:nvPr/>
          </p:nvSpPr>
          <p:spPr bwMode="auto">
            <a:xfrm>
              <a:off x="1773752" y="5724062"/>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1</a:t>
              </a:r>
            </a:p>
          </p:txBody>
        </p:sp>
        <p:sp>
          <p:nvSpPr>
            <p:cNvPr id="11301" name="TextBox 2570"/>
            <p:cNvSpPr txBox="1">
              <a:spLocks noChangeArrowheads="1"/>
            </p:cNvSpPr>
            <p:nvPr/>
          </p:nvSpPr>
          <p:spPr bwMode="auto">
            <a:xfrm>
              <a:off x="2341178" y="5724062"/>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2</a:t>
              </a:r>
            </a:p>
          </p:txBody>
        </p:sp>
        <p:sp>
          <p:nvSpPr>
            <p:cNvPr id="11302" name="TextBox 2571"/>
            <p:cNvSpPr txBox="1">
              <a:spLocks noChangeArrowheads="1"/>
            </p:cNvSpPr>
            <p:nvPr/>
          </p:nvSpPr>
          <p:spPr bwMode="auto">
            <a:xfrm>
              <a:off x="2968031" y="5732529"/>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3</a:t>
              </a:r>
            </a:p>
          </p:txBody>
        </p:sp>
        <p:sp>
          <p:nvSpPr>
            <p:cNvPr id="11303" name="TextBox 2572"/>
            <p:cNvSpPr txBox="1">
              <a:spLocks noChangeArrowheads="1"/>
            </p:cNvSpPr>
            <p:nvPr/>
          </p:nvSpPr>
          <p:spPr bwMode="auto">
            <a:xfrm>
              <a:off x="3577630" y="5715116"/>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4</a:t>
              </a:r>
            </a:p>
          </p:txBody>
        </p:sp>
        <p:sp>
          <p:nvSpPr>
            <p:cNvPr id="11304" name="TextBox 2573"/>
            <p:cNvSpPr txBox="1">
              <a:spLocks noChangeArrowheads="1"/>
            </p:cNvSpPr>
            <p:nvPr/>
          </p:nvSpPr>
          <p:spPr bwMode="auto">
            <a:xfrm>
              <a:off x="4199212" y="5724062"/>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5</a:t>
              </a:r>
            </a:p>
          </p:txBody>
        </p:sp>
        <p:sp>
          <p:nvSpPr>
            <p:cNvPr id="11305" name="TextBox 2574"/>
            <p:cNvSpPr txBox="1">
              <a:spLocks noChangeArrowheads="1"/>
            </p:cNvSpPr>
            <p:nvPr/>
          </p:nvSpPr>
          <p:spPr bwMode="auto">
            <a:xfrm>
              <a:off x="4791559" y="5724062"/>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6</a:t>
              </a:r>
            </a:p>
          </p:txBody>
        </p:sp>
        <p:sp>
          <p:nvSpPr>
            <p:cNvPr id="11306" name="TextBox 2575"/>
            <p:cNvSpPr txBox="1">
              <a:spLocks noChangeArrowheads="1"/>
            </p:cNvSpPr>
            <p:nvPr/>
          </p:nvSpPr>
          <p:spPr bwMode="auto">
            <a:xfrm>
              <a:off x="5433588" y="5715116"/>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7</a:t>
              </a:r>
            </a:p>
          </p:txBody>
        </p:sp>
        <p:cxnSp>
          <p:nvCxnSpPr>
            <p:cNvPr id="11307" name="Straight Connector 2576"/>
            <p:cNvCxnSpPr>
              <a:cxnSpLocks noChangeShapeType="1"/>
              <a:endCxn id="11290" idx="3"/>
            </p:cNvCxnSpPr>
            <p:nvPr/>
          </p:nvCxnSpPr>
          <p:spPr bwMode="auto">
            <a:xfrm flipH="1">
              <a:off x="1363068" y="1161053"/>
              <a:ext cx="13071" cy="4539733"/>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sp>
          <p:nvSpPr>
            <p:cNvPr id="11308" name="TextBox 2577"/>
            <p:cNvSpPr txBox="1">
              <a:spLocks noChangeArrowheads="1"/>
            </p:cNvSpPr>
            <p:nvPr/>
          </p:nvSpPr>
          <p:spPr bwMode="auto">
            <a:xfrm>
              <a:off x="5852931" y="5715116"/>
              <a:ext cx="34713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8</a:t>
              </a:r>
            </a:p>
          </p:txBody>
        </p:sp>
      </p:grpSp>
      <p:sp>
        <p:nvSpPr>
          <p:cNvPr id="11271" name="TextBox 47181"/>
          <p:cNvSpPr txBox="1">
            <a:spLocks noChangeArrowheads="1"/>
          </p:cNvSpPr>
          <p:nvPr/>
        </p:nvSpPr>
        <p:spPr bwMode="auto">
          <a:xfrm>
            <a:off x="6126163" y="909638"/>
            <a:ext cx="260985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Write an NC program to cut the letter P 1” deep and centered in the grid at a feed of 5.5 IPM and a spindle speed of 1800 RPM using a tool that is numbered 04. </a:t>
            </a:r>
          </a:p>
          <a:p>
            <a:pPr>
              <a:spcBef>
                <a:spcPct val="0"/>
              </a:spcBef>
              <a:buClrTx/>
              <a:buSzTx/>
              <a:buFontTx/>
              <a:buNone/>
            </a:pPr>
            <a:endParaRPr lang="en-US" altLang="en-US" sz="1800" dirty="0">
              <a:solidFill>
                <a:srgbClr val="990000"/>
              </a:solidFill>
            </a:endParaRPr>
          </a:p>
          <a:p>
            <a:pPr>
              <a:spcBef>
                <a:spcPct val="0"/>
              </a:spcBef>
              <a:buClrTx/>
              <a:buSzTx/>
              <a:buFontTx/>
              <a:buNone/>
            </a:pPr>
            <a:r>
              <a:rPr lang="en-US" altLang="en-US" sz="1800" dirty="0">
                <a:solidFill>
                  <a:srgbClr val="990000"/>
                </a:solidFill>
              </a:rPr>
              <a:t> Assume the soft home position is as defined in our lab, and that the hard home position is at x = 0, y = 0, z = 10.</a:t>
            </a:r>
            <a:endParaRPr lang="en-US" altLang="en-US" sz="1800" dirty="0"/>
          </a:p>
        </p:txBody>
      </p:sp>
      <p:sp>
        <p:nvSpPr>
          <p:cNvPr id="11272" name="TextBox 2581"/>
          <p:cNvSpPr txBox="1">
            <a:spLocks noChangeArrowheads="1"/>
          </p:cNvSpPr>
          <p:nvPr/>
        </p:nvSpPr>
        <p:spPr bwMode="auto">
          <a:xfrm>
            <a:off x="6172200" y="4648200"/>
            <a:ext cx="280474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Assume that we want it in</a:t>
            </a:r>
            <a:r>
              <a:rPr lang="en-US" altLang="en-US" sz="1800" b="1" i="1" u="sng" dirty="0">
                <a:solidFill>
                  <a:srgbClr val="990000"/>
                </a:solidFill>
              </a:rPr>
              <a:t> incremental </a:t>
            </a:r>
            <a:r>
              <a:rPr lang="en-US" altLang="en-US" sz="1800" dirty="0">
                <a:solidFill>
                  <a:srgbClr val="990000"/>
                </a:solidFill>
              </a:rPr>
              <a:t>coordinates.</a:t>
            </a:r>
            <a:endParaRPr lang="en-US" altLang="en-US" sz="1800" dirty="0"/>
          </a:p>
        </p:txBody>
      </p:sp>
      <p:cxnSp>
        <p:nvCxnSpPr>
          <p:cNvPr id="3" name="Straight Arrow Connector 2"/>
          <p:cNvCxnSpPr/>
          <p:nvPr/>
        </p:nvCxnSpPr>
        <p:spPr bwMode="auto">
          <a:xfrm>
            <a:off x="976544" y="5495278"/>
            <a:ext cx="1109708" cy="17755"/>
          </a:xfrm>
          <a:prstGeom prst="straightConnector1">
            <a:avLst/>
          </a:prstGeom>
          <a:solidFill>
            <a:schemeClr val="accent1"/>
          </a:solidFill>
          <a:ln w="50800" cap="flat" cmpd="sng" algn="ctr">
            <a:solidFill>
              <a:srgbClr val="0000CC"/>
            </a:solidFill>
            <a:prstDash val="dash"/>
            <a:round/>
            <a:headEnd type="none" w="med" len="med"/>
            <a:tailEnd type="arrow"/>
          </a:ln>
          <a:effectLst/>
        </p:spPr>
      </p:cxnSp>
      <p:cxnSp>
        <p:nvCxnSpPr>
          <p:cNvPr id="48" name="Straight Arrow Connector 47"/>
          <p:cNvCxnSpPr/>
          <p:nvPr/>
        </p:nvCxnSpPr>
        <p:spPr bwMode="auto">
          <a:xfrm flipH="1" flipV="1">
            <a:off x="2077375" y="1056443"/>
            <a:ext cx="1479" cy="4449192"/>
          </a:xfrm>
          <a:prstGeom prst="straightConnector1">
            <a:avLst/>
          </a:prstGeom>
          <a:solidFill>
            <a:schemeClr val="accent1"/>
          </a:solidFill>
          <a:ln w="50800" cap="flat" cmpd="sng" algn="ctr">
            <a:solidFill>
              <a:srgbClr val="0000CC"/>
            </a:solidFill>
            <a:prstDash val="solid"/>
            <a:round/>
            <a:headEnd type="none" w="med" len="med"/>
            <a:tailEnd type="arrow"/>
          </a:ln>
          <a:effectLst/>
        </p:spPr>
      </p:cxnSp>
      <p:cxnSp>
        <p:nvCxnSpPr>
          <p:cNvPr id="50" name="Straight Arrow Connector 49"/>
          <p:cNvCxnSpPr/>
          <p:nvPr/>
        </p:nvCxnSpPr>
        <p:spPr bwMode="auto">
          <a:xfrm flipV="1">
            <a:off x="2087732" y="1056443"/>
            <a:ext cx="1179251" cy="10358"/>
          </a:xfrm>
          <a:prstGeom prst="straightConnector1">
            <a:avLst/>
          </a:prstGeom>
          <a:solidFill>
            <a:schemeClr val="accent1"/>
          </a:solidFill>
          <a:ln w="50800" cap="flat" cmpd="sng" algn="ctr">
            <a:solidFill>
              <a:srgbClr val="0000CC"/>
            </a:solidFill>
            <a:prstDash val="solid"/>
            <a:round/>
            <a:headEnd type="none" w="med" len="med"/>
            <a:tailEnd type="arrow"/>
          </a:ln>
          <a:effectLst/>
        </p:spPr>
      </p:cxnSp>
      <p:sp>
        <p:nvSpPr>
          <p:cNvPr id="8" name="Arc 7"/>
          <p:cNvSpPr/>
          <p:nvPr/>
        </p:nvSpPr>
        <p:spPr bwMode="auto">
          <a:xfrm>
            <a:off x="2068498" y="1047565"/>
            <a:ext cx="2423604" cy="2192785"/>
          </a:xfrm>
          <a:prstGeom prst="arc">
            <a:avLst/>
          </a:prstGeom>
          <a:noFill/>
          <a:ln w="50800" cap="flat" cmpd="sng" algn="ctr">
            <a:solidFill>
              <a:srgbClr val="0000CC"/>
            </a:solidFill>
            <a:prstDash val="solid"/>
            <a:round/>
            <a:headEnd type="none" w="med" len="med"/>
            <a:tailEnd type="arrow"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54" name="Arc 53"/>
          <p:cNvSpPr/>
          <p:nvPr/>
        </p:nvSpPr>
        <p:spPr bwMode="auto">
          <a:xfrm rot="16200000" flipH="1" flipV="1">
            <a:off x="2086992" y="924017"/>
            <a:ext cx="2423604" cy="2407329"/>
          </a:xfrm>
          <a:prstGeom prst="arc">
            <a:avLst/>
          </a:prstGeom>
          <a:noFill/>
          <a:ln w="50800" cap="flat" cmpd="sng" algn="ctr">
            <a:solidFill>
              <a:srgbClr val="0000CC"/>
            </a:solidFill>
            <a:prstDash val="solid"/>
            <a:round/>
            <a:headEnd type="none" w="med" len="med"/>
            <a:tailEnd type="arrow"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cxnSp>
        <p:nvCxnSpPr>
          <p:cNvPr id="55" name="Straight Arrow Connector 54"/>
          <p:cNvCxnSpPr/>
          <p:nvPr/>
        </p:nvCxnSpPr>
        <p:spPr bwMode="auto">
          <a:xfrm flipH="1" flipV="1">
            <a:off x="2089212" y="3330607"/>
            <a:ext cx="1179251" cy="10358"/>
          </a:xfrm>
          <a:prstGeom prst="straightConnector1">
            <a:avLst/>
          </a:prstGeom>
          <a:solidFill>
            <a:schemeClr val="accent1"/>
          </a:solidFill>
          <a:ln w="50800" cap="flat" cmpd="sng" algn="ctr">
            <a:solidFill>
              <a:srgbClr val="0000CC"/>
            </a:solidFill>
            <a:prstDash val="solid"/>
            <a:round/>
            <a:headEnd type="none" w="med" len="med"/>
            <a:tailEnd type="arrow"/>
          </a:ln>
          <a:effectLst/>
        </p:spPr>
      </p:cxnSp>
      <p:cxnSp>
        <p:nvCxnSpPr>
          <p:cNvPr id="56" name="Straight Arrow Connector 55"/>
          <p:cNvCxnSpPr/>
          <p:nvPr/>
        </p:nvCxnSpPr>
        <p:spPr bwMode="auto">
          <a:xfrm flipH="1">
            <a:off x="923278" y="3338004"/>
            <a:ext cx="1162974" cy="2192784"/>
          </a:xfrm>
          <a:prstGeom prst="straightConnector1">
            <a:avLst/>
          </a:prstGeom>
          <a:solidFill>
            <a:schemeClr val="accent1"/>
          </a:solidFill>
          <a:ln w="50800" cap="flat" cmpd="sng" algn="ctr">
            <a:solidFill>
              <a:srgbClr val="0000CC"/>
            </a:solidFill>
            <a:prstDash val="dash"/>
            <a:round/>
            <a:headEnd type="none" w="med" len="med"/>
            <a:tailEnd type="arrow"/>
          </a:ln>
          <a:effectLst/>
        </p:spPr>
      </p:cxnSp>
      <p:sp>
        <p:nvSpPr>
          <p:cNvPr id="11" name="Oval 10"/>
          <p:cNvSpPr/>
          <p:nvPr/>
        </p:nvSpPr>
        <p:spPr bwMode="auto">
          <a:xfrm>
            <a:off x="887767" y="5459767"/>
            <a:ext cx="79899" cy="97654"/>
          </a:xfrm>
          <a:prstGeom prst="ellipse">
            <a:avLst/>
          </a:prstGeom>
          <a:solidFill>
            <a:srgbClr val="0000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60" name="Oval 59"/>
          <p:cNvSpPr/>
          <p:nvPr/>
        </p:nvSpPr>
        <p:spPr bwMode="auto">
          <a:xfrm>
            <a:off x="3247036" y="2104036"/>
            <a:ext cx="79899" cy="97654"/>
          </a:xfrm>
          <a:prstGeom prst="ellipse">
            <a:avLst/>
          </a:prstGeom>
          <a:solidFill>
            <a:srgbClr val="0000CC"/>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sp>
        <p:nvSpPr>
          <p:cNvPr id="12" name="TextBox 11"/>
          <p:cNvSpPr txBox="1"/>
          <p:nvPr/>
        </p:nvSpPr>
        <p:spPr>
          <a:xfrm>
            <a:off x="5767754" y="5310553"/>
            <a:ext cx="967154" cy="369332"/>
          </a:xfrm>
          <a:prstGeom prst="rect">
            <a:avLst/>
          </a:prstGeom>
          <a:noFill/>
        </p:spPr>
        <p:txBody>
          <a:bodyPr wrap="square" rtlCol="0">
            <a:spAutoFit/>
          </a:bodyPr>
          <a:lstStyle/>
          <a:p>
            <a:r>
              <a:rPr lang="en-US" dirty="0">
                <a:solidFill>
                  <a:srgbClr val="00C9C4"/>
                </a:solidFill>
              </a:rPr>
              <a:t>x ( </a:t>
            </a:r>
            <a:r>
              <a:rPr lang="en-US" dirty="0" err="1">
                <a:solidFill>
                  <a:srgbClr val="00C9C4"/>
                </a:solidFill>
              </a:rPr>
              <a:t>i</a:t>
            </a:r>
            <a:r>
              <a:rPr lang="en-US" dirty="0">
                <a:solidFill>
                  <a:srgbClr val="00C9C4"/>
                </a:solidFill>
              </a:rPr>
              <a:t> )</a:t>
            </a:r>
          </a:p>
        </p:txBody>
      </p:sp>
      <p:sp>
        <p:nvSpPr>
          <p:cNvPr id="62" name="TextBox 61"/>
          <p:cNvSpPr txBox="1"/>
          <p:nvPr/>
        </p:nvSpPr>
        <p:spPr>
          <a:xfrm>
            <a:off x="697523" y="328245"/>
            <a:ext cx="967154" cy="646331"/>
          </a:xfrm>
          <a:prstGeom prst="rect">
            <a:avLst/>
          </a:prstGeom>
          <a:noFill/>
        </p:spPr>
        <p:txBody>
          <a:bodyPr wrap="square" rtlCol="0">
            <a:spAutoFit/>
          </a:bodyPr>
          <a:lstStyle/>
          <a:p>
            <a:r>
              <a:rPr lang="en-US" dirty="0">
                <a:solidFill>
                  <a:srgbClr val="00C9C4"/>
                </a:solidFill>
              </a:rPr>
              <a:t>( j )</a:t>
            </a:r>
          </a:p>
          <a:p>
            <a:r>
              <a:rPr lang="en-US" dirty="0">
                <a:solidFill>
                  <a:srgbClr val="00C9C4"/>
                </a:solidFill>
              </a:rPr>
              <a:t>  y</a:t>
            </a:r>
          </a:p>
        </p:txBody>
      </p:sp>
    </p:spTree>
    <p:extLst>
      <p:ext uri="{BB962C8B-B14F-4D97-AF65-F5344CB8AC3E}">
        <p14:creationId xmlns:p14="http://schemas.microsoft.com/office/powerpoint/2010/main" val="4235975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14A0532-44E5-4A44-9FED-8D802D344DC2}" type="datetime1">
              <a:rPr lang="en-US" altLang="en-US" smtClean="0"/>
              <a:pPr/>
              <a:t>2/4/2020</a:t>
            </a:fld>
            <a:endParaRPr lang="en-US" altLang="en-US"/>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IENG 475: Computer-Controlled Manufacturing Systems</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0433C90-679C-4F5E-B1D3-63C67C6E25AB}" type="slidenum">
              <a:rPr lang="en-US" altLang="en-US" smtClean="0"/>
              <a:pPr/>
              <a:t>12</a:t>
            </a:fld>
            <a:endParaRPr lang="en-US" altLang="en-US"/>
          </a:p>
        </p:txBody>
      </p:sp>
      <p:sp>
        <p:nvSpPr>
          <p:cNvPr id="23557" name="Rectangle 2"/>
          <p:cNvSpPr>
            <a:spLocks noGrp="1" noChangeArrowheads="1"/>
          </p:cNvSpPr>
          <p:nvPr>
            <p:ph type="title"/>
          </p:nvPr>
        </p:nvSpPr>
        <p:spPr/>
        <p:txBody>
          <a:bodyPr/>
          <a:lstStyle/>
          <a:p>
            <a:pPr eaLnBrk="1" hangingPunct="1"/>
            <a:r>
              <a:rPr lang="en-US" altLang="en-US"/>
              <a:t>Questions &amp; Issues</a:t>
            </a:r>
          </a:p>
        </p:txBody>
      </p:sp>
      <p:sp>
        <p:nvSpPr>
          <p:cNvPr id="23558" name="Rectangle 3"/>
          <p:cNvSpPr>
            <a:spLocks noGrp="1" noChangeArrowheads="1"/>
          </p:cNvSpPr>
          <p:nvPr>
            <p:ph type="body" idx="1"/>
          </p:nvPr>
        </p:nvSpPr>
        <p:spPr/>
        <p:txBody>
          <a:bodyPr/>
          <a:lstStyle/>
          <a:p>
            <a:pPr eaLnBrk="1" hangingPunct="1">
              <a:lnSpc>
                <a:spcPct val="90000"/>
              </a:lnSpc>
              <a:defRPr/>
            </a:pPr>
            <a:r>
              <a:rPr lang="en-US" sz="2800" dirty="0"/>
              <a:t>Assignment(s):</a:t>
            </a:r>
          </a:p>
          <a:p>
            <a:pPr lvl="1" eaLnBrk="1" hangingPunct="1">
              <a:lnSpc>
                <a:spcPct val="90000"/>
              </a:lnSpc>
              <a:defRPr/>
            </a:pPr>
            <a:r>
              <a:rPr lang="en-US" sz="2000" dirty="0"/>
              <a:t>Start HW 01 from Schedule Page</a:t>
            </a:r>
          </a:p>
          <a:p>
            <a:pPr eaLnBrk="1" hangingPunct="1">
              <a:lnSpc>
                <a:spcPct val="90000"/>
              </a:lnSpc>
              <a:defRPr/>
            </a:pPr>
            <a:r>
              <a:rPr lang="en-US" sz="2800" dirty="0"/>
              <a:t>Lab (current):</a:t>
            </a:r>
          </a:p>
          <a:p>
            <a:pPr lvl="1" eaLnBrk="1" hangingPunct="1">
              <a:lnSpc>
                <a:spcPct val="90000"/>
              </a:lnSpc>
              <a:defRPr/>
            </a:pPr>
            <a:r>
              <a:rPr lang="en-US" sz="2000" dirty="0"/>
              <a:t>Lathe  &amp; Mill Operations:</a:t>
            </a:r>
          </a:p>
          <a:p>
            <a:pPr lvl="2" eaLnBrk="1" hangingPunct="1">
              <a:lnSpc>
                <a:spcPct val="90000"/>
              </a:lnSpc>
              <a:defRPr/>
            </a:pPr>
            <a:r>
              <a:rPr lang="en-US" sz="1800" dirty="0"/>
              <a:t>Homing the machine(s)  (Hard Home)</a:t>
            </a:r>
          </a:p>
          <a:p>
            <a:pPr lvl="2" eaLnBrk="1" hangingPunct="1">
              <a:lnSpc>
                <a:spcPct val="90000"/>
              </a:lnSpc>
              <a:defRPr/>
            </a:pPr>
            <a:r>
              <a:rPr lang="en-US" sz="1800" dirty="0"/>
              <a:t>Tool Changes</a:t>
            </a:r>
          </a:p>
          <a:p>
            <a:pPr lvl="2" eaLnBrk="1" hangingPunct="1">
              <a:lnSpc>
                <a:spcPct val="90000"/>
              </a:lnSpc>
              <a:defRPr/>
            </a:pPr>
            <a:r>
              <a:rPr lang="en-US" sz="1800" dirty="0"/>
              <a:t>Touch-Off  (Soft Home)</a:t>
            </a:r>
          </a:p>
          <a:p>
            <a:pPr lvl="2" eaLnBrk="1" hangingPunct="1">
              <a:lnSpc>
                <a:spcPct val="90000"/>
              </a:lnSpc>
              <a:defRPr/>
            </a:pPr>
            <a:r>
              <a:rPr lang="en-US" sz="1800" dirty="0"/>
              <a:t>Facing &amp; Grooving Cuts</a:t>
            </a:r>
          </a:p>
          <a:p>
            <a:pPr lvl="2" eaLnBrk="1" hangingPunct="1">
              <a:lnSpc>
                <a:spcPct val="90000"/>
              </a:lnSpc>
              <a:defRPr/>
            </a:pPr>
            <a:r>
              <a:rPr lang="en-US" sz="1800" dirty="0"/>
              <a:t>Rough &amp; Finish Profiling Cuts*</a:t>
            </a:r>
          </a:p>
          <a:p>
            <a:pPr lvl="2" eaLnBrk="1" hangingPunct="1">
              <a:lnSpc>
                <a:spcPct val="90000"/>
              </a:lnSpc>
              <a:defRPr/>
            </a:pPr>
            <a:r>
              <a:rPr lang="en-US" sz="1800" dirty="0"/>
              <a:t>Parting Cuts*</a:t>
            </a:r>
          </a:p>
          <a:p>
            <a:pPr lvl="2" eaLnBrk="1" hangingPunct="1">
              <a:lnSpc>
                <a:spcPct val="90000"/>
              </a:lnSpc>
              <a:defRPr/>
            </a:pPr>
            <a:r>
              <a:rPr lang="en-US" sz="1800" dirty="0"/>
              <a:t>Pocketing Cuts*</a:t>
            </a:r>
          </a:p>
          <a:p>
            <a:pPr lvl="1" eaLnBrk="1" hangingPunct="1">
              <a:lnSpc>
                <a:spcPct val="90000"/>
              </a:lnSpc>
              <a:defRPr/>
            </a:pPr>
            <a:r>
              <a:rPr lang="en-US" sz="2000" dirty="0"/>
              <a:t>NC Lathe Programming – See Schedule Page link</a:t>
            </a:r>
          </a:p>
        </p:txBody>
      </p:sp>
    </p:spTree>
    <p:extLst>
      <p:ext uri="{BB962C8B-B14F-4D97-AF65-F5344CB8AC3E}">
        <p14:creationId xmlns:p14="http://schemas.microsoft.com/office/powerpoint/2010/main" val="3913831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762001" y="1828800"/>
            <a:ext cx="7696200" cy="4371975"/>
          </a:xfrm>
          <a:prstGeom prst="rect">
            <a:avLst/>
          </a:prstGeom>
          <a:solidFill>
            <a:srgbClr val="FFFFFF"/>
          </a:solidFill>
          <a:ln w="9525" algn="ctr">
            <a:solidFill>
              <a:schemeClr val="tx1"/>
            </a:solidFill>
            <a:round/>
            <a:headEnd/>
            <a:tailEnd/>
          </a:ln>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38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50500F28-FC50-47C4-B5B1-67D671EBE9C6}" type="datetime1">
              <a:rPr lang="en-US" altLang="en-US" sz="1400" smtClean="0"/>
              <a:pPr>
                <a:spcBef>
                  <a:spcPct val="0"/>
                </a:spcBef>
                <a:buClrTx/>
                <a:buSzTx/>
                <a:buFontTx/>
                <a:buNone/>
              </a:pPr>
              <a:t>2/4/2020</a:t>
            </a:fld>
            <a:endParaRPr lang="en-US" altLang="en-US" sz="1400"/>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9060F567-2D89-46E4-B9A2-FBA6A301C2C5}" type="slidenum">
              <a:rPr lang="en-US" altLang="en-US" sz="1400" smtClean="0"/>
              <a:pPr>
                <a:spcBef>
                  <a:spcPct val="0"/>
                </a:spcBef>
                <a:buClrTx/>
                <a:buSzTx/>
                <a:buFontTx/>
                <a:buNone/>
              </a:pPr>
              <a:t>13</a:t>
            </a:fld>
            <a:endParaRPr lang="en-US" altLang="en-US" sz="1400"/>
          </a:p>
        </p:txBody>
      </p:sp>
      <p:sp>
        <p:nvSpPr>
          <p:cNvPr id="16392" name="Rectangle 2"/>
          <p:cNvSpPr>
            <a:spLocks noGrp="1" noChangeArrowheads="1"/>
          </p:cNvSpPr>
          <p:nvPr>
            <p:ph type="title"/>
          </p:nvPr>
        </p:nvSpPr>
        <p:spPr/>
        <p:txBody>
          <a:bodyPr/>
          <a:lstStyle/>
          <a:p>
            <a:pPr eaLnBrk="1" hangingPunct="1"/>
            <a:r>
              <a:rPr lang="en-US" altLang="en-US" sz="2700" dirty="0"/>
              <a:t>HELP: HW 01 NC Calculations</a:t>
            </a:r>
          </a:p>
        </p:txBody>
      </p:sp>
      <p:pic>
        <p:nvPicPr>
          <p:cNvPr id="1026" name="Picture 2" descr="C:\Users\djensen\Desktop\NC HW Prob 2 Geomet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3751" y="1981200"/>
            <a:ext cx="6493492" cy="41148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a:endCxn id="4" idx="1"/>
          </p:cNvCxnSpPr>
          <p:nvPr/>
        </p:nvCxnSpPr>
        <p:spPr bwMode="auto">
          <a:xfrm flipV="1">
            <a:off x="5292969" y="2511017"/>
            <a:ext cx="1450730" cy="627837"/>
          </a:xfrm>
          <a:prstGeom prst="straightConnector1">
            <a:avLst/>
          </a:prstGeom>
          <a:solidFill>
            <a:schemeClr val="accent1"/>
          </a:solidFill>
          <a:ln w="12700" cap="flat" cmpd="sng" algn="ctr">
            <a:solidFill>
              <a:srgbClr val="003366"/>
            </a:solidFill>
            <a:prstDash val="solid"/>
            <a:round/>
            <a:headEnd type="stealth" w="med" len="med"/>
            <a:tailEnd type="none"/>
          </a:ln>
          <a:effectLst/>
        </p:spPr>
      </p:cxnSp>
      <p:sp>
        <p:nvSpPr>
          <p:cNvPr id="4" name="TextBox 3"/>
          <p:cNvSpPr txBox="1"/>
          <p:nvPr/>
        </p:nvSpPr>
        <p:spPr>
          <a:xfrm>
            <a:off x="6743699" y="1972408"/>
            <a:ext cx="1890347" cy="1077218"/>
          </a:xfrm>
          <a:prstGeom prst="rect">
            <a:avLst/>
          </a:prstGeom>
          <a:noFill/>
        </p:spPr>
        <p:txBody>
          <a:bodyPr wrap="square" rtlCol="0">
            <a:spAutoFit/>
          </a:bodyPr>
          <a:lstStyle/>
          <a:p>
            <a:r>
              <a:rPr lang="en-US" sz="1600" dirty="0">
                <a:solidFill>
                  <a:srgbClr val="003366"/>
                </a:solidFill>
              </a:rPr>
              <a:t>Coordinates </a:t>
            </a:r>
          </a:p>
          <a:p>
            <a:r>
              <a:rPr lang="en-US" sz="1600" dirty="0">
                <a:solidFill>
                  <a:srgbClr val="003366"/>
                </a:solidFill>
              </a:rPr>
              <a:t>for point of tangency </a:t>
            </a:r>
          </a:p>
          <a:p>
            <a:r>
              <a:rPr lang="en-US" sz="1600" dirty="0">
                <a:solidFill>
                  <a:srgbClr val="003366"/>
                </a:solidFill>
              </a:rPr>
              <a:t>(Use with HW 01)</a:t>
            </a:r>
          </a:p>
        </p:txBody>
      </p:sp>
    </p:spTree>
    <p:extLst>
      <p:ext uri="{BB962C8B-B14F-4D97-AF65-F5344CB8AC3E}">
        <p14:creationId xmlns:p14="http://schemas.microsoft.com/office/powerpoint/2010/main" val="1582972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682A9917-BD0E-4805-A2BC-A6C6C7F85450}" type="datetime1">
              <a:rPr lang="en-US" altLang="en-US" sz="1400" smtClean="0"/>
              <a:pPr>
                <a:spcBef>
                  <a:spcPct val="0"/>
                </a:spcBef>
                <a:buClrTx/>
                <a:buSzTx/>
                <a:buFontTx/>
                <a:buNone/>
              </a:pPr>
              <a:t>2/4/2020</a:t>
            </a:fld>
            <a:endParaRPr lang="en-US" altLang="en-US" sz="1400"/>
          </a:p>
        </p:txBody>
      </p:sp>
      <p:sp>
        <p:nvSpPr>
          <p:cNvPr id="1331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B33C7664-0E32-4BA1-89C5-8015D9E5ABF3}" type="slidenum">
              <a:rPr lang="en-US" altLang="en-US" sz="1400" smtClean="0"/>
              <a:pPr>
                <a:spcBef>
                  <a:spcPct val="0"/>
                </a:spcBef>
                <a:buClrTx/>
                <a:buSzTx/>
                <a:buFontTx/>
                <a:buNone/>
              </a:pPr>
              <a:t>14</a:t>
            </a:fld>
            <a:endParaRPr lang="en-US" altLang="en-US" sz="1400"/>
          </a:p>
        </p:txBody>
      </p:sp>
      <p:sp>
        <p:nvSpPr>
          <p:cNvPr id="13317" name="Rectangle 2"/>
          <p:cNvSpPr>
            <a:spLocks noGrp="1" noChangeArrowheads="1"/>
          </p:cNvSpPr>
          <p:nvPr>
            <p:ph type="title"/>
          </p:nvPr>
        </p:nvSpPr>
        <p:spPr/>
        <p:txBody>
          <a:bodyPr/>
          <a:lstStyle/>
          <a:p>
            <a:pPr eaLnBrk="1" hangingPunct="1"/>
            <a:r>
              <a:rPr lang="en-US" altLang="en-US"/>
              <a:t>APT</a:t>
            </a:r>
          </a:p>
        </p:txBody>
      </p:sp>
      <p:sp>
        <p:nvSpPr>
          <p:cNvPr id="221187" name="Rectangle 3"/>
          <p:cNvSpPr>
            <a:spLocks noGrp="1" noChangeArrowheads="1"/>
          </p:cNvSpPr>
          <p:nvPr>
            <p:ph type="body" idx="1"/>
          </p:nvPr>
        </p:nvSpPr>
        <p:spPr>
          <a:xfrm>
            <a:off x="762000" y="1905000"/>
            <a:ext cx="7947025" cy="4038600"/>
          </a:xfrm>
        </p:spPr>
        <p:txBody>
          <a:bodyPr/>
          <a:lstStyle/>
          <a:p>
            <a:pPr eaLnBrk="1" hangingPunct="1">
              <a:lnSpc>
                <a:spcPct val="90000"/>
              </a:lnSpc>
            </a:pPr>
            <a:r>
              <a:rPr lang="en-US" altLang="en-US" sz="2700">
                <a:solidFill>
                  <a:srgbClr val="FFFF00"/>
                </a:solidFill>
              </a:rPr>
              <a:t>Automatically Programmed Tool</a:t>
            </a:r>
          </a:p>
          <a:p>
            <a:pPr lvl="1" eaLnBrk="1" hangingPunct="1">
              <a:lnSpc>
                <a:spcPct val="90000"/>
              </a:lnSpc>
            </a:pPr>
            <a:r>
              <a:rPr lang="en-US" altLang="en-US" sz="2200"/>
              <a:t>NC </a:t>
            </a:r>
            <a:r>
              <a:rPr lang="en-US" altLang="en-US" sz="2200" u="sng">
                <a:solidFill>
                  <a:srgbClr val="FFFF00"/>
                </a:solidFill>
              </a:rPr>
              <a:t>language</a:t>
            </a:r>
            <a:r>
              <a:rPr lang="en-US" altLang="en-US" sz="2200"/>
              <a:t> instead of an NC </a:t>
            </a:r>
            <a:r>
              <a:rPr lang="en-US" altLang="en-US" sz="2200" u="sng">
                <a:solidFill>
                  <a:srgbClr val="FFFF00"/>
                </a:solidFill>
              </a:rPr>
              <a:t>code</a:t>
            </a:r>
            <a:endParaRPr lang="en-US" altLang="en-US" sz="2200">
              <a:solidFill>
                <a:srgbClr val="FFFF00"/>
              </a:solidFill>
            </a:endParaRPr>
          </a:p>
          <a:p>
            <a:pPr lvl="2" eaLnBrk="1" hangingPunct="1">
              <a:lnSpc>
                <a:spcPct val="90000"/>
              </a:lnSpc>
            </a:pPr>
            <a:r>
              <a:rPr lang="en-US" altLang="en-US" sz="2000"/>
              <a:t>Abbreviated English format</a:t>
            </a:r>
          </a:p>
          <a:p>
            <a:pPr lvl="2" eaLnBrk="1" hangingPunct="1">
              <a:lnSpc>
                <a:spcPct val="90000"/>
              </a:lnSpc>
            </a:pPr>
            <a:r>
              <a:rPr lang="en-US" altLang="en-US" sz="2000"/>
              <a:t>Symbolic addresses</a:t>
            </a:r>
          </a:p>
          <a:p>
            <a:pPr lvl="1" eaLnBrk="1" hangingPunct="1">
              <a:lnSpc>
                <a:spcPct val="90000"/>
              </a:lnSpc>
            </a:pPr>
            <a:r>
              <a:rPr lang="en-US" altLang="en-US" sz="2200"/>
              <a:t>Describes motion of the tool edge(s) relative to the surfaces of the part</a:t>
            </a:r>
          </a:p>
          <a:p>
            <a:pPr lvl="2" eaLnBrk="1" hangingPunct="1">
              <a:lnSpc>
                <a:spcPct val="90000"/>
              </a:lnSpc>
            </a:pPr>
            <a:r>
              <a:rPr lang="en-US" altLang="en-US" sz="2000"/>
              <a:t>Drive surface</a:t>
            </a:r>
          </a:p>
          <a:p>
            <a:pPr lvl="2" eaLnBrk="1" hangingPunct="1">
              <a:lnSpc>
                <a:spcPct val="90000"/>
              </a:lnSpc>
            </a:pPr>
            <a:r>
              <a:rPr lang="en-US" altLang="en-US" sz="2000"/>
              <a:t>Part surface</a:t>
            </a:r>
          </a:p>
          <a:p>
            <a:pPr lvl="2" eaLnBrk="1" hangingPunct="1">
              <a:lnSpc>
                <a:spcPct val="90000"/>
              </a:lnSpc>
            </a:pPr>
            <a:r>
              <a:rPr lang="en-US" altLang="en-US" sz="2000"/>
              <a:t>Check surface</a:t>
            </a:r>
          </a:p>
          <a:p>
            <a:pPr lvl="1" eaLnBrk="1" hangingPunct="1">
              <a:lnSpc>
                <a:spcPct val="90000"/>
              </a:lnSpc>
            </a:pPr>
            <a:r>
              <a:rPr lang="en-US" altLang="en-US" sz="2200"/>
              <a:t>Computer computes center point of the tool for the user</a:t>
            </a:r>
          </a:p>
          <a:p>
            <a:pPr lvl="2" eaLnBrk="1" hangingPunct="1">
              <a:lnSpc>
                <a:spcPct val="90000"/>
              </a:lnSpc>
            </a:pPr>
            <a:r>
              <a:rPr lang="en-US" altLang="en-US" sz="2000"/>
              <a:t>This creates a CL (cutter location) data file that is converted to G Code by a post-processor</a:t>
            </a:r>
          </a:p>
        </p:txBody>
      </p:sp>
    </p:spTree>
    <p:extLst>
      <p:ext uri="{BB962C8B-B14F-4D97-AF65-F5344CB8AC3E}">
        <p14:creationId xmlns:p14="http://schemas.microsoft.com/office/powerpoint/2010/main" val="24558782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11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118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118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118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118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118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118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2118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11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8A4D5784-4D1A-41BC-83E3-98223172601C}" type="datetime1">
              <a:rPr lang="en-US" altLang="en-US" sz="1400" smtClean="0"/>
              <a:pPr>
                <a:spcBef>
                  <a:spcPct val="0"/>
                </a:spcBef>
                <a:buClrTx/>
                <a:buSzTx/>
                <a:buFontTx/>
                <a:buNone/>
              </a:pPr>
              <a:t>2/4/2020</a:t>
            </a:fld>
            <a:endParaRPr lang="en-US" altLang="en-US" sz="1400"/>
          </a:p>
        </p:txBody>
      </p:sp>
      <p:sp>
        <p:nvSpPr>
          <p:cNvPr id="1433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434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468987E3-FCD8-4F28-BD24-C4C64B9DCF98}" type="slidenum">
              <a:rPr lang="en-US" altLang="en-US" sz="1400" smtClean="0"/>
              <a:pPr>
                <a:spcBef>
                  <a:spcPct val="0"/>
                </a:spcBef>
                <a:buClrTx/>
                <a:buSzTx/>
                <a:buFontTx/>
                <a:buNone/>
              </a:pPr>
              <a:t>15</a:t>
            </a:fld>
            <a:endParaRPr lang="en-US" altLang="en-US" sz="1400"/>
          </a:p>
        </p:txBody>
      </p:sp>
      <p:sp>
        <p:nvSpPr>
          <p:cNvPr id="14341" name="Rectangle 2"/>
          <p:cNvSpPr>
            <a:spLocks noGrp="1" noChangeArrowheads="1"/>
          </p:cNvSpPr>
          <p:nvPr>
            <p:ph type="title"/>
          </p:nvPr>
        </p:nvSpPr>
        <p:spPr/>
        <p:txBody>
          <a:bodyPr/>
          <a:lstStyle/>
          <a:p>
            <a:pPr eaLnBrk="1" hangingPunct="1"/>
            <a:r>
              <a:rPr lang="en-US" altLang="en-US"/>
              <a:t>APT</a:t>
            </a:r>
          </a:p>
        </p:txBody>
      </p:sp>
      <p:sp>
        <p:nvSpPr>
          <p:cNvPr id="222211" name="Rectangle 3"/>
          <p:cNvSpPr>
            <a:spLocks noGrp="1" noChangeArrowheads="1"/>
          </p:cNvSpPr>
          <p:nvPr>
            <p:ph type="body" idx="1"/>
          </p:nvPr>
        </p:nvSpPr>
        <p:spPr/>
        <p:txBody>
          <a:bodyPr/>
          <a:lstStyle/>
          <a:p>
            <a:pPr marL="590550" indent="-590550" eaLnBrk="1" hangingPunct="1"/>
            <a:r>
              <a:rPr lang="en-US" altLang="en-US" sz="2700"/>
              <a:t>Four types of APT statements:</a:t>
            </a:r>
          </a:p>
          <a:p>
            <a:pPr marL="952500" lvl="1" indent="-495300" eaLnBrk="1" hangingPunct="1">
              <a:buSzPct val="95000"/>
              <a:buFont typeface="Monotype Sorts" pitchFamily="2" charset="2"/>
              <a:buAutoNum type="arabicPeriod"/>
            </a:pPr>
            <a:r>
              <a:rPr lang="en-US" altLang="en-US" sz="2200">
                <a:solidFill>
                  <a:srgbClr val="FFFF00"/>
                </a:solidFill>
              </a:rPr>
              <a:t>Geometry statements</a:t>
            </a:r>
          </a:p>
          <a:p>
            <a:pPr marL="1333500" lvl="2" indent="-419100" eaLnBrk="1" hangingPunct="1"/>
            <a:r>
              <a:rPr lang="en-US" altLang="en-US" sz="2000"/>
              <a:t>Define the geometric elements that define the part</a:t>
            </a:r>
          </a:p>
          <a:p>
            <a:pPr marL="952500" lvl="1" indent="-495300" eaLnBrk="1" hangingPunct="1">
              <a:buSzPct val="95000"/>
              <a:buFont typeface="Monotype Sorts" pitchFamily="2" charset="2"/>
              <a:buAutoNum type="arabicPeriod"/>
            </a:pPr>
            <a:r>
              <a:rPr lang="en-US" altLang="en-US" sz="2200">
                <a:solidFill>
                  <a:srgbClr val="FFFF00"/>
                </a:solidFill>
              </a:rPr>
              <a:t>Motion statements</a:t>
            </a:r>
          </a:p>
          <a:p>
            <a:pPr marL="1333500" lvl="2" indent="-419100" eaLnBrk="1" hangingPunct="1"/>
            <a:r>
              <a:rPr lang="en-US" altLang="en-US" sz="2000"/>
              <a:t>Describe the path taken by the cutting tool</a:t>
            </a:r>
          </a:p>
          <a:p>
            <a:pPr marL="952500" lvl="1" indent="-495300" eaLnBrk="1" hangingPunct="1">
              <a:buSzPct val="95000"/>
              <a:buFont typeface="Monotype Sorts" pitchFamily="2" charset="2"/>
              <a:buAutoNum type="arabicPeriod"/>
            </a:pPr>
            <a:r>
              <a:rPr lang="en-US" altLang="en-US" sz="2200">
                <a:solidFill>
                  <a:srgbClr val="FFFF00"/>
                </a:solidFill>
              </a:rPr>
              <a:t>Post-processor statements</a:t>
            </a:r>
          </a:p>
          <a:p>
            <a:pPr marL="1333500" lvl="2" indent="-419100" eaLnBrk="1" hangingPunct="1"/>
            <a:r>
              <a:rPr lang="en-US" altLang="en-US" sz="2000"/>
              <a:t>Apply to the specific machine tool, such as feeds, speeds, feature actuation (coolant on, etc)</a:t>
            </a:r>
          </a:p>
          <a:p>
            <a:pPr marL="952500" lvl="1" indent="-495300" eaLnBrk="1" hangingPunct="1">
              <a:buSzPct val="95000"/>
              <a:buFont typeface="Monotype Sorts" pitchFamily="2" charset="2"/>
              <a:buAutoNum type="arabicPeriod"/>
            </a:pPr>
            <a:r>
              <a:rPr lang="en-US" altLang="en-US" sz="2200">
                <a:solidFill>
                  <a:srgbClr val="FFFF00"/>
                </a:solidFill>
              </a:rPr>
              <a:t>Auxiliary statements</a:t>
            </a:r>
          </a:p>
          <a:p>
            <a:pPr marL="1333500" lvl="2" indent="-419100" eaLnBrk="1" hangingPunct="1"/>
            <a:r>
              <a:rPr lang="en-US" altLang="en-US" sz="2000"/>
              <a:t>Miscellaneous statements that identify the part, tool, tolerances, etc.</a:t>
            </a:r>
          </a:p>
        </p:txBody>
      </p:sp>
    </p:spTree>
    <p:extLst>
      <p:ext uri="{BB962C8B-B14F-4D97-AF65-F5344CB8AC3E}">
        <p14:creationId xmlns:p14="http://schemas.microsoft.com/office/powerpoint/2010/main" val="1314232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22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2211">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2221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221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221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221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22211">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221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ChangeArrowheads="1"/>
          </p:cNvSpPr>
          <p:nvPr/>
        </p:nvSpPr>
        <p:spPr bwMode="auto">
          <a:xfrm>
            <a:off x="762000" y="1828800"/>
            <a:ext cx="7696199" cy="4371975"/>
          </a:xfrm>
          <a:prstGeom prst="rect">
            <a:avLst/>
          </a:prstGeom>
          <a:solidFill>
            <a:srgbClr val="FFFFFF"/>
          </a:solidFill>
          <a:ln w="9525" algn="ctr">
            <a:solidFill>
              <a:schemeClr val="tx1"/>
            </a:solidFill>
            <a:round/>
            <a:headEnd/>
            <a:tailEnd/>
          </a:ln>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536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FF089C94-5B06-496E-8FEC-0A84A399F964}" type="datetime1">
              <a:rPr lang="en-US" altLang="en-US" sz="1400" smtClean="0"/>
              <a:pPr>
                <a:spcBef>
                  <a:spcPct val="0"/>
                </a:spcBef>
                <a:buClrTx/>
                <a:buSzTx/>
                <a:buFontTx/>
                <a:buNone/>
              </a:pPr>
              <a:t>2/4/2020</a:t>
            </a:fld>
            <a:endParaRPr lang="en-US" altLang="en-US" sz="1400"/>
          </a:p>
        </p:txBody>
      </p:sp>
      <p:sp>
        <p:nvSpPr>
          <p:cNvPr id="1536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4543C819-F282-4445-B43D-8CC1D5895C83}" type="slidenum">
              <a:rPr lang="en-US" altLang="en-US" sz="1400" smtClean="0"/>
              <a:pPr>
                <a:spcBef>
                  <a:spcPct val="0"/>
                </a:spcBef>
                <a:buClrTx/>
                <a:buSzTx/>
                <a:buFontTx/>
                <a:buNone/>
              </a:pPr>
              <a:t>16</a:t>
            </a:fld>
            <a:endParaRPr lang="en-US" altLang="en-US" sz="1400"/>
          </a:p>
        </p:txBody>
      </p:sp>
      <p:sp>
        <p:nvSpPr>
          <p:cNvPr id="15366" name="Rectangle 2"/>
          <p:cNvSpPr>
            <a:spLocks noGrp="1" noChangeArrowheads="1"/>
          </p:cNvSpPr>
          <p:nvPr>
            <p:ph type="title"/>
          </p:nvPr>
        </p:nvSpPr>
        <p:spPr/>
        <p:txBody>
          <a:bodyPr/>
          <a:lstStyle/>
          <a:p>
            <a:pPr eaLnBrk="1" hangingPunct="1"/>
            <a:r>
              <a:rPr lang="en-US" altLang="en-US"/>
              <a:t>APT TO, ON, PAST Modifiers</a:t>
            </a:r>
          </a:p>
        </p:txBody>
      </p:sp>
      <p:sp>
        <p:nvSpPr>
          <p:cNvPr id="15367" name="AutoShape 3"/>
          <p:cNvSpPr>
            <a:spLocks noChangeAspect="1" noChangeArrowheads="1" noTextEdit="1"/>
          </p:cNvSpPr>
          <p:nvPr/>
        </p:nvSpPr>
        <p:spPr bwMode="auto">
          <a:xfrm>
            <a:off x="1247775" y="1903413"/>
            <a:ext cx="5956300" cy="379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5368" name="Rectangle 9"/>
          <p:cNvSpPr>
            <a:spLocks noChangeArrowheads="1"/>
          </p:cNvSpPr>
          <p:nvPr/>
        </p:nvSpPr>
        <p:spPr bwMode="auto">
          <a:xfrm>
            <a:off x="3389313" y="1928813"/>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69" name="Rectangle 10"/>
          <p:cNvSpPr>
            <a:spLocks noChangeArrowheads="1"/>
          </p:cNvSpPr>
          <p:nvPr/>
        </p:nvSpPr>
        <p:spPr bwMode="auto">
          <a:xfrm>
            <a:off x="1441450" y="20716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0" name="Rectangle 11"/>
          <p:cNvSpPr>
            <a:spLocks noChangeArrowheads="1"/>
          </p:cNvSpPr>
          <p:nvPr/>
        </p:nvSpPr>
        <p:spPr bwMode="auto">
          <a:xfrm>
            <a:off x="1441450" y="22177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1" name="Rectangle 12"/>
          <p:cNvSpPr>
            <a:spLocks noChangeArrowheads="1"/>
          </p:cNvSpPr>
          <p:nvPr/>
        </p:nvSpPr>
        <p:spPr bwMode="auto">
          <a:xfrm>
            <a:off x="1441450" y="23622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2" name="Rectangle 13"/>
          <p:cNvSpPr>
            <a:spLocks noChangeArrowheads="1"/>
          </p:cNvSpPr>
          <p:nvPr/>
        </p:nvSpPr>
        <p:spPr bwMode="auto">
          <a:xfrm>
            <a:off x="1441450" y="25098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3" name="Rectangle 14"/>
          <p:cNvSpPr>
            <a:spLocks noChangeArrowheads="1"/>
          </p:cNvSpPr>
          <p:nvPr/>
        </p:nvSpPr>
        <p:spPr bwMode="auto">
          <a:xfrm>
            <a:off x="1898650" y="25098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4" name="Rectangle 15"/>
          <p:cNvSpPr>
            <a:spLocks noChangeArrowheads="1"/>
          </p:cNvSpPr>
          <p:nvPr/>
        </p:nvSpPr>
        <p:spPr bwMode="auto">
          <a:xfrm>
            <a:off x="1441450" y="26558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5" name="Rectangle 16"/>
          <p:cNvSpPr>
            <a:spLocks noChangeArrowheads="1"/>
          </p:cNvSpPr>
          <p:nvPr/>
        </p:nvSpPr>
        <p:spPr bwMode="auto">
          <a:xfrm>
            <a:off x="1441450" y="28019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6" name="Rectangle 17"/>
          <p:cNvSpPr>
            <a:spLocks noChangeArrowheads="1"/>
          </p:cNvSpPr>
          <p:nvPr/>
        </p:nvSpPr>
        <p:spPr bwMode="auto">
          <a:xfrm>
            <a:off x="1441450" y="29479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7" name="Rectangle 19"/>
          <p:cNvSpPr>
            <a:spLocks noChangeArrowheads="1"/>
          </p:cNvSpPr>
          <p:nvPr/>
        </p:nvSpPr>
        <p:spPr bwMode="auto">
          <a:xfrm>
            <a:off x="1962150" y="29479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8" name="Rectangle 20"/>
          <p:cNvSpPr>
            <a:spLocks noChangeArrowheads="1"/>
          </p:cNvSpPr>
          <p:nvPr/>
        </p:nvSpPr>
        <p:spPr bwMode="auto">
          <a:xfrm>
            <a:off x="1441450" y="30940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79" name="Rectangle 21"/>
          <p:cNvSpPr>
            <a:spLocks noChangeArrowheads="1"/>
          </p:cNvSpPr>
          <p:nvPr/>
        </p:nvSpPr>
        <p:spPr bwMode="auto">
          <a:xfrm>
            <a:off x="1898650" y="30940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80" name="Rectangle 22"/>
          <p:cNvSpPr>
            <a:spLocks noChangeArrowheads="1"/>
          </p:cNvSpPr>
          <p:nvPr/>
        </p:nvSpPr>
        <p:spPr bwMode="auto">
          <a:xfrm>
            <a:off x="2355850" y="30940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81" name="Rectangle 23"/>
          <p:cNvSpPr>
            <a:spLocks noChangeArrowheads="1"/>
          </p:cNvSpPr>
          <p:nvPr/>
        </p:nvSpPr>
        <p:spPr bwMode="auto">
          <a:xfrm>
            <a:off x="2813050" y="3094038"/>
            <a:ext cx="209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82" name="Rectangle 24"/>
          <p:cNvSpPr>
            <a:spLocks noChangeArrowheads="1"/>
          </p:cNvSpPr>
          <p:nvPr/>
        </p:nvSpPr>
        <p:spPr bwMode="auto">
          <a:xfrm>
            <a:off x="2973388" y="3094038"/>
            <a:ext cx="185737"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P4</a:t>
            </a:r>
            <a:endParaRPr lang="en-US" altLang="en-US" sz="1800"/>
          </a:p>
        </p:txBody>
      </p:sp>
      <p:sp>
        <p:nvSpPr>
          <p:cNvPr id="15383" name="Rectangle 25"/>
          <p:cNvSpPr>
            <a:spLocks noChangeArrowheads="1"/>
          </p:cNvSpPr>
          <p:nvPr/>
        </p:nvSpPr>
        <p:spPr bwMode="auto">
          <a:xfrm>
            <a:off x="3105150" y="30940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84" name="Rectangle 26"/>
          <p:cNvSpPr>
            <a:spLocks noChangeArrowheads="1"/>
          </p:cNvSpPr>
          <p:nvPr/>
        </p:nvSpPr>
        <p:spPr bwMode="auto">
          <a:xfrm>
            <a:off x="1441450" y="32385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85" name="Rectangle 27"/>
          <p:cNvSpPr>
            <a:spLocks noChangeArrowheads="1"/>
          </p:cNvSpPr>
          <p:nvPr/>
        </p:nvSpPr>
        <p:spPr bwMode="auto">
          <a:xfrm>
            <a:off x="1441450" y="33861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86" name="Rectangle 29"/>
          <p:cNvSpPr>
            <a:spLocks noChangeArrowheads="1"/>
          </p:cNvSpPr>
          <p:nvPr/>
        </p:nvSpPr>
        <p:spPr bwMode="auto">
          <a:xfrm>
            <a:off x="1962150" y="33861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87" name="Rectangle 30"/>
          <p:cNvSpPr>
            <a:spLocks noChangeArrowheads="1"/>
          </p:cNvSpPr>
          <p:nvPr/>
        </p:nvSpPr>
        <p:spPr bwMode="auto">
          <a:xfrm>
            <a:off x="1441450" y="35321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88" name="Rectangle 31"/>
          <p:cNvSpPr>
            <a:spLocks noChangeArrowheads="1"/>
          </p:cNvSpPr>
          <p:nvPr/>
        </p:nvSpPr>
        <p:spPr bwMode="auto">
          <a:xfrm>
            <a:off x="1898650" y="35321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89" name="Rectangle 32"/>
          <p:cNvSpPr>
            <a:spLocks noChangeArrowheads="1"/>
          </p:cNvSpPr>
          <p:nvPr/>
        </p:nvSpPr>
        <p:spPr bwMode="auto">
          <a:xfrm>
            <a:off x="2355850" y="35321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90" name="Rectangle 33"/>
          <p:cNvSpPr>
            <a:spLocks noChangeArrowheads="1"/>
          </p:cNvSpPr>
          <p:nvPr/>
        </p:nvSpPr>
        <p:spPr bwMode="auto">
          <a:xfrm>
            <a:off x="2813050" y="35321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91" name="Rectangle 34"/>
          <p:cNvSpPr>
            <a:spLocks noChangeArrowheads="1"/>
          </p:cNvSpPr>
          <p:nvPr/>
        </p:nvSpPr>
        <p:spPr bwMode="auto">
          <a:xfrm>
            <a:off x="3270250" y="35321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92" name="Rectangle 35"/>
          <p:cNvSpPr>
            <a:spLocks noChangeArrowheads="1"/>
          </p:cNvSpPr>
          <p:nvPr/>
        </p:nvSpPr>
        <p:spPr bwMode="auto">
          <a:xfrm>
            <a:off x="3727450" y="3532188"/>
            <a:ext cx="1143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93" name="Rectangle 36"/>
          <p:cNvSpPr>
            <a:spLocks noChangeArrowheads="1"/>
          </p:cNvSpPr>
          <p:nvPr/>
        </p:nvSpPr>
        <p:spPr bwMode="auto">
          <a:xfrm>
            <a:off x="3790950" y="3532188"/>
            <a:ext cx="1905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L2</a:t>
            </a:r>
            <a:endParaRPr lang="en-US" altLang="en-US" sz="1800"/>
          </a:p>
        </p:txBody>
      </p:sp>
      <p:sp>
        <p:nvSpPr>
          <p:cNvPr id="15394" name="Rectangle 37"/>
          <p:cNvSpPr>
            <a:spLocks noChangeArrowheads="1"/>
          </p:cNvSpPr>
          <p:nvPr/>
        </p:nvSpPr>
        <p:spPr bwMode="auto">
          <a:xfrm>
            <a:off x="3932238" y="35321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95" name="Rectangle 38"/>
          <p:cNvSpPr>
            <a:spLocks noChangeArrowheads="1"/>
          </p:cNvSpPr>
          <p:nvPr/>
        </p:nvSpPr>
        <p:spPr bwMode="auto">
          <a:xfrm>
            <a:off x="1441450" y="36782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96" name="Rectangle 39"/>
          <p:cNvSpPr>
            <a:spLocks noChangeArrowheads="1"/>
          </p:cNvSpPr>
          <p:nvPr/>
        </p:nvSpPr>
        <p:spPr bwMode="auto">
          <a:xfrm>
            <a:off x="1441450" y="38242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97" name="Rectangle 40"/>
          <p:cNvSpPr>
            <a:spLocks noChangeArrowheads="1"/>
          </p:cNvSpPr>
          <p:nvPr/>
        </p:nvSpPr>
        <p:spPr bwMode="auto">
          <a:xfrm>
            <a:off x="1898650" y="38242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98" name="Rectangle 41"/>
          <p:cNvSpPr>
            <a:spLocks noChangeArrowheads="1"/>
          </p:cNvSpPr>
          <p:nvPr/>
        </p:nvSpPr>
        <p:spPr bwMode="auto">
          <a:xfrm>
            <a:off x="2355850" y="3824288"/>
            <a:ext cx="334963"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399" name="Rectangle 42"/>
          <p:cNvSpPr>
            <a:spLocks noChangeArrowheads="1"/>
          </p:cNvSpPr>
          <p:nvPr/>
        </p:nvSpPr>
        <p:spPr bwMode="auto">
          <a:xfrm>
            <a:off x="2643188" y="3824288"/>
            <a:ext cx="1905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L3</a:t>
            </a:r>
            <a:endParaRPr lang="en-US" altLang="en-US" sz="1800"/>
          </a:p>
        </p:txBody>
      </p:sp>
      <p:sp>
        <p:nvSpPr>
          <p:cNvPr id="15400" name="Rectangle 43"/>
          <p:cNvSpPr>
            <a:spLocks noChangeArrowheads="1"/>
          </p:cNvSpPr>
          <p:nvPr/>
        </p:nvSpPr>
        <p:spPr bwMode="auto">
          <a:xfrm>
            <a:off x="2782888" y="38242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01" name="Rectangle 44"/>
          <p:cNvSpPr>
            <a:spLocks noChangeArrowheads="1"/>
          </p:cNvSpPr>
          <p:nvPr/>
        </p:nvSpPr>
        <p:spPr bwMode="auto">
          <a:xfrm>
            <a:off x="1441450" y="39703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02" name="Rectangle 46"/>
          <p:cNvSpPr>
            <a:spLocks noChangeArrowheads="1"/>
          </p:cNvSpPr>
          <p:nvPr/>
        </p:nvSpPr>
        <p:spPr bwMode="auto">
          <a:xfrm>
            <a:off x="1962150" y="39703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03" name="Rectangle 47"/>
          <p:cNvSpPr>
            <a:spLocks noChangeArrowheads="1"/>
          </p:cNvSpPr>
          <p:nvPr/>
        </p:nvSpPr>
        <p:spPr bwMode="auto">
          <a:xfrm>
            <a:off x="1441450" y="41148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04" name="Rectangle 48"/>
          <p:cNvSpPr>
            <a:spLocks noChangeArrowheads="1"/>
          </p:cNvSpPr>
          <p:nvPr/>
        </p:nvSpPr>
        <p:spPr bwMode="auto">
          <a:xfrm>
            <a:off x="1441450" y="42624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05" name="Rectangle 49"/>
          <p:cNvSpPr>
            <a:spLocks noChangeArrowheads="1"/>
          </p:cNvSpPr>
          <p:nvPr/>
        </p:nvSpPr>
        <p:spPr bwMode="auto">
          <a:xfrm>
            <a:off x="1898650" y="42624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06" name="Rectangle 50"/>
          <p:cNvSpPr>
            <a:spLocks noChangeArrowheads="1"/>
          </p:cNvSpPr>
          <p:nvPr/>
        </p:nvSpPr>
        <p:spPr bwMode="auto">
          <a:xfrm>
            <a:off x="2355850" y="42624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07" name="Rectangle 51"/>
          <p:cNvSpPr>
            <a:spLocks noChangeArrowheads="1"/>
          </p:cNvSpPr>
          <p:nvPr/>
        </p:nvSpPr>
        <p:spPr bwMode="auto">
          <a:xfrm>
            <a:off x="2813050" y="42624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08" name="Rectangle 52"/>
          <p:cNvSpPr>
            <a:spLocks noChangeArrowheads="1"/>
          </p:cNvSpPr>
          <p:nvPr/>
        </p:nvSpPr>
        <p:spPr bwMode="auto">
          <a:xfrm>
            <a:off x="3270250" y="42624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09" name="Rectangle 53"/>
          <p:cNvSpPr>
            <a:spLocks noChangeArrowheads="1"/>
          </p:cNvSpPr>
          <p:nvPr/>
        </p:nvSpPr>
        <p:spPr bwMode="auto">
          <a:xfrm>
            <a:off x="3727450" y="42624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10" name="Rectangle 54"/>
          <p:cNvSpPr>
            <a:spLocks noChangeArrowheads="1"/>
          </p:cNvSpPr>
          <p:nvPr/>
        </p:nvSpPr>
        <p:spPr bwMode="auto">
          <a:xfrm>
            <a:off x="4184650" y="42624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11" name="Rectangle 55"/>
          <p:cNvSpPr>
            <a:spLocks noChangeArrowheads="1"/>
          </p:cNvSpPr>
          <p:nvPr/>
        </p:nvSpPr>
        <p:spPr bwMode="auto">
          <a:xfrm>
            <a:off x="4641850" y="42624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12" name="Rectangle 56"/>
          <p:cNvSpPr>
            <a:spLocks noChangeArrowheads="1"/>
          </p:cNvSpPr>
          <p:nvPr/>
        </p:nvSpPr>
        <p:spPr bwMode="auto">
          <a:xfrm>
            <a:off x="4673600" y="4262438"/>
            <a:ext cx="619125"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P3         C1</a:t>
            </a:r>
            <a:endParaRPr lang="en-US" altLang="en-US" sz="1800"/>
          </a:p>
        </p:txBody>
      </p:sp>
      <p:sp>
        <p:nvSpPr>
          <p:cNvPr id="15413" name="Rectangle 57"/>
          <p:cNvSpPr>
            <a:spLocks noChangeArrowheads="1"/>
          </p:cNvSpPr>
          <p:nvPr/>
        </p:nvSpPr>
        <p:spPr bwMode="auto">
          <a:xfrm>
            <a:off x="5241925" y="42624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14" name="Rectangle 58"/>
          <p:cNvSpPr>
            <a:spLocks noChangeArrowheads="1"/>
          </p:cNvSpPr>
          <p:nvPr/>
        </p:nvSpPr>
        <p:spPr bwMode="auto">
          <a:xfrm>
            <a:off x="1441450" y="44084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15" name="Rectangle 60"/>
          <p:cNvSpPr>
            <a:spLocks noChangeArrowheads="1"/>
          </p:cNvSpPr>
          <p:nvPr/>
        </p:nvSpPr>
        <p:spPr bwMode="auto">
          <a:xfrm>
            <a:off x="1962150" y="44084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16" name="Rectangle 61"/>
          <p:cNvSpPr>
            <a:spLocks noChangeArrowheads="1"/>
          </p:cNvSpPr>
          <p:nvPr/>
        </p:nvSpPr>
        <p:spPr bwMode="auto">
          <a:xfrm>
            <a:off x="1441450" y="45545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17" name="Rectangle 62"/>
          <p:cNvSpPr>
            <a:spLocks noChangeArrowheads="1"/>
          </p:cNvSpPr>
          <p:nvPr/>
        </p:nvSpPr>
        <p:spPr bwMode="auto">
          <a:xfrm>
            <a:off x="1441450" y="47005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18" name="Rectangle 63"/>
          <p:cNvSpPr>
            <a:spLocks noChangeArrowheads="1"/>
          </p:cNvSpPr>
          <p:nvPr/>
        </p:nvSpPr>
        <p:spPr bwMode="auto">
          <a:xfrm>
            <a:off x="1898650" y="4700588"/>
            <a:ext cx="4000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19" name="Rectangle 64"/>
          <p:cNvSpPr>
            <a:spLocks noChangeArrowheads="1"/>
          </p:cNvSpPr>
          <p:nvPr/>
        </p:nvSpPr>
        <p:spPr bwMode="auto">
          <a:xfrm>
            <a:off x="2249488" y="4700588"/>
            <a:ext cx="185737"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P1</a:t>
            </a:r>
            <a:endParaRPr lang="en-US" altLang="en-US" sz="1800"/>
          </a:p>
        </p:txBody>
      </p:sp>
      <p:sp>
        <p:nvSpPr>
          <p:cNvPr id="15420" name="Rectangle 65"/>
          <p:cNvSpPr>
            <a:spLocks noChangeArrowheads="1"/>
          </p:cNvSpPr>
          <p:nvPr/>
        </p:nvSpPr>
        <p:spPr bwMode="auto">
          <a:xfrm>
            <a:off x="2381250" y="47005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21" name="Rectangle 66"/>
          <p:cNvSpPr>
            <a:spLocks noChangeArrowheads="1"/>
          </p:cNvSpPr>
          <p:nvPr/>
        </p:nvSpPr>
        <p:spPr bwMode="auto">
          <a:xfrm>
            <a:off x="2813050" y="47005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22" name="Rectangle 67"/>
          <p:cNvSpPr>
            <a:spLocks noChangeArrowheads="1"/>
          </p:cNvSpPr>
          <p:nvPr/>
        </p:nvSpPr>
        <p:spPr bwMode="auto">
          <a:xfrm>
            <a:off x="3270250" y="4700588"/>
            <a:ext cx="19050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L1</a:t>
            </a:r>
            <a:endParaRPr lang="en-US" altLang="en-US" sz="1800"/>
          </a:p>
        </p:txBody>
      </p:sp>
      <p:sp>
        <p:nvSpPr>
          <p:cNvPr id="15423" name="Rectangle 68"/>
          <p:cNvSpPr>
            <a:spLocks noChangeArrowheads="1"/>
          </p:cNvSpPr>
          <p:nvPr/>
        </p:nvSpPr>
        <p:spPr bwMode="auto">
          <a:xfrm>
            <a:off x="3411538" y="47005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24" name="Rectangle 69"/>
          <p:cNvSpPr>
            <a:spLocks noChangeArrowheads="1"/>
          </p:cNvSpPr>
          <p:nvPr/>
        </p:nvSpPr>
        <p:spPr bwMode="auto">
          <a:xfrm>
            <a:off x="3727450" y="47005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25" name="Rectangle 70"/>
          <p:cNvSpPr>
            <a:spLocks noChangeArrowheads="1"/>
          </p:cNvSpPr>
          <p:nvPr/>
        </p:nvSpPr>
        <p:spPr bwMode="auto">
          <a:xfrm>
            <a:off x="4184650" y="47005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26" name="Rectangle 71"/>
          <p:cNvSpPr>
            <a:spLocks noChangeArrowheads="1"/>
          </p:cNvSpPr>
          <p:nvPr/>
        </p:nvSpPr>
        <p:spPr bwMode="auto">
          <a:xfrm>
            <a:off x="4641850" y="4700588"/>
            <a:ext cx="176213"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27" name="Rectangle 72"/>
          <p:cNvSpPr>
            <a:spLocks noChangeArrowheads="1"/>
          </p:cNvSpPr>
          <p:nvPr/>
        </p:nvSpPr>
        <p:spPr bwMode="auto">
          <a:xfrm>
            <a:off x="4770438" y="4700588"/>
            <a:ext cx="185737"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P2</a:t>
            </a:r>
            <a:endParaRPr lang="en-US" altLang="en-US" sz="1800"/>
          </a:p>
        </p:txBody>
      </p:sp>
      <p:sp>
        <p:nvSpPr>
          <p:cNvPr id="15428" name="Rectangle 73"/>
          <p:cNvSpPr>
            <a:spLocks noChangeArrowheads="1"/>
          </p:cNvSpPr>
          <p:nvPr/>
        </p:nvSpPr>
        <p:spPr bwMode="auto">
          <a:xfrm>
            <a:off x="4902200" y="47005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29" name="Rectangle 74"/>
          <p:cNvSpPr>
            <a:spLocks noChangeArrowheads="1"/>
          </p:cNvSpPr>
          <p:nvPr/>
        </p:nvSpPr>
        <p:spPr bwMode="auto">
          <a:xfrm>
            <a:off x="1441450" y="48466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30" name="Rectangle 75"/>
          <p:cNvSpPr>
            <a:spLocks noChangeArrowheads="1"/>
          </p:cNvSpPr>
          <p:nvPr/>
        </p:nvSpPr>
        <p:spPr bwMode="auto">
          <a:xfrm>
            <a:off x="144145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31" name="Rectangle 76"/>
          <p:cNvSpPr>
            <a:spLocks noChangeArrowheads="1"/>
          </p:cNvSpPr>
          <p:nvPr/>
        </p:nvSpPr>
        <p:spPr bwMode="auto">
          <a:xfrm>
            <a:off x="1898650" y="4991100"/>
            <a:ext cx="209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32" name="Rectangle 77"/>
          <p:cNvSpPr>
            <a:spLocks noChangeArrowheads="1"/>
          </p:cNvSpPr>
          <p:nvPr/>
        </p:nvSpPr>
        <p:spPr bwMode="auto">
          <a:xfrm>
            <a:off x="2058988" y="4991100"/>
            <a:ext cx="114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0</a:t>
            </a:r>
            <a:endParaRPr lang="en-US" altLang="en-US" sz="1800"/>
          </a:p>
        </p:txBody>
      </p:sp>
      <p:sp>
        <p:nvSpPr>
          <p:cNvPr id="15433" name="Rectangle 78"/>
          <p:cNvSpPr>
            <a:spLocks noChangeArrowheads="1"/>
          </p:cNvSpPr>
          <p:nvPr/>
        </p:nvSpPr>
        <p:spPr bwMode="auto">
          <a:xfrm>
            <a:off x="212090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34" name="Rectangle 79"/>
          <p:cNvSpPr>
            <a:spLocks noChangeArrowheads="1"/>
          </p:cNvSpPr>
          <p:nvPr/>
        </p:nvSpPr>
        <p:spPr bwMode="auto">
          <a:xfrm>
            <a:off x="2355850" y="4991100"/>
            <a:ext cx="209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35" name="Rectangle 80"/>
          <p:cNvSpPr>
            <a:spLocks noChangeArrowheads="1"/>
          </p:cNvSpPr>
          <p:nvPr/>
        </p:nvSpPr>
        <p:spPr bwMode="auto">
          <a:xfrm>
            <a:off x="2516188" y="4991100"/>
            <a:ext cx="114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1</a:t>
            </a:r>
            <a:endParaRPr lang="en-US" altLang="en-US" sz="1800"/>
          </a:p>
        </p:txBody>
      </p:sp>
      <p:sp>
        <p:nvSpPr>
          <p:cNvPr id="15436" name="Rectangle 81"/>
          <p:cNvSpPr>
            <a:spLocks noChangeArrowheads="1"/>
          </p:cNvSpPr>
          <p:nvPr/>
        </p:nvSpPr>
        <p:spPr bwMode="auto">
          <a:xfrm>
            <a:off x="257810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37" name="Rectangle 82"/>
          <p:cNvSpPr>
            <a:spLocks noChangeArrowheads="1"/>
          </p:cNvSpPr>
          <p:nvPr/>
        </p:nvSpPr>
        <p:spPr bwMode="auto">
          <a:xfrm>
            <a:off x="2813050" y="4991100"/>
            <a:ext cx="209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38" name="Rectangle 83"/>
          <p:cNvSpPr>
            <a:spLocks noChangeArrowheads="1"/>
          </p:cNvSpPr>
          <p:nvPr/>
        </p:nvSpPr>
        <p:spPr bwMode="auto">
          <a:xfrm>
            <a:off x="2973388" y="4991100"/>
            <a:ext cx="114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2</a:t>
            </a:r>
            <a:endParaRPr lang="en-US" altLang="en-US" sz="1800"/>
          </a:p>
        </p:txBody>
      </p:sp>
      <p:sp>
        <p:nvSpPr>
          <p:cNvPr id="15439" name="Rectangle 84"/>
          <p:cNvSpPr>
            <a:spLocks noChangeArrowheads="1"/>
          </p:cNvSpPr>
          <p:nvPr/>
        </p:nvSpPr>
        <p:spPr bwMode="auto">
          <a:xfrm>
            <a:off x="303530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40" name="Rectangle 85"/>
          <p:cNvSpPr>
            <a:spLocks noChangeArrowheads="1"/>
          </p:cNvSpPr>
          <p:nvPr/>
        </p:nvSpPr>
        <p:spPr bwMode="auto">
          <a:xfrm>
            <a:off x="3270250" y="4991100"/>
            <a:ext cx="209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41" name="Rectangle 86"/>
          <p:cNvSpPr>
            <a:spLocks noChangeArrowheads="1"/>
          </p:cNvSpPr>
          <p:nvPr/>
        </p:nvSpPr>
        <p:spPr bwMode="auto">
          <a:xfrm>
            <a:off x="3430588" y="4991100"/>
            <a:ext cx="114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3</a:t>
            </a:r>
            <a:endParaRPr lang="en-US" altLang="en-US" sz="1800"/>
          </a:p>
        </p:txBody>
      </p:sp>
      <p:sp>
        <p:nvSpPr>
          <p:cNvPr id="15442" name="Rectangle 87"/>
          <p:cNvSpPr>
            <a:spLocks noChangeArrowheads="1"/>
          </p:cNvSpPr>
          <p:nvPr/>
        </p:nvSpPr>
        <p:spPr bwMode="auto">
          <a:xfrm>
            <a:off x="349250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43" name="Rectangle 88"/>
          <p:cNvSpPr>
            <a:spLocks noChangeArrowheads="1"/>
          </p:cNvSpPr>
          <p:nvPr/>
        </p:nvSpPr>
        <p:spPr bwMode="auto">
          <a:xfrm>
            <a:off x="3727450" y="4991100"/>
            <a:ext cx="209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44" name="Rectangle 89"/>
          <p:cNvSpPr>
            <a:spLocks noChangeArrowheads="1"/>
          </p:cNvSpPr>
          <p:nvPr/>
        </p:nvSpPr>
        <p:spPr bwMode="auto">
          <a:xfrm>
            <a:off x="3887788" y="4991100"/>
            <a:ext cx="114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4</a:t>
            </a:r>
            <a:endParaRPr lang="en-US" altLang="en-US" sz="1800"/>
          </a:p>
        </p:txBody>
      </p:sp>
      <p:sp>
        <p:nvSpPr>
          <p:cNvPr id="15445" name="Rectangle 90"/>
          <p:cNvSpPr>
            <a:spLocks noChangeArrowheads="1"/>
          </p:cNvSpPr>
          <p:nvPr/>
        </p:nvSpPr>
        <p:spPr bwMode="auto">
          <a:xfrm>
            <a:off x="394970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46" name="Rectangle 92"/>
          <p:cNvSpPr>
            <a:spLocks noChangeArrowheads="1"/>
          </p:cNvSpPr>
          <p:nvPr/>
        </p:nvSpPr>
        <p:spPr bwMode="auto">
          <a:xfrm>
            <a:off x="4344988" y="4991100"/>
            <a:ext cx="114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5</a:t>
            </a:r>
            <a:endParaRPr lang="en-US" altLang="en-US" sz="1800"/>
          </a:p>
        </p:txBody>
      </p:sp>
      <p:sp>
        <p:nvSpPr>
          <p:cNvPr id="15447" name="Rectangle 93"/>
          <p:cNvSpPr>
            <a:spLocks noChangeArrowheads="1"/>
          </p:cNvSpPr>
          <p:nvPr/>
        </p:nvSpPr>
        <p:spPr bwMode="auto">
          <a:xfrm>
            <a:off x="440690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48" name="Rectangle 94"/>
          <p:cNvSpPr>
            <a:spLocks noChangeArrowheads="1"/>
          </p:cNvSpPr>
          <p:nvPr/>
        </p:nvSpPr>
        <p:spPr bwMode="auto">
          <a:xfrm>
            <a:off x="4641850" y="4991100"/>
            <a:ext cx="209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49" name="Rectangle 95"/>
          <p:cNvSpPr>
            <a:spLocks noChangeArrowheads="1"/>
          </p:cNvSpPr>
          <p:nvPr/>
        </p:nvSpPr>
        <p:spPr bwMode="auto">
          <a:xfrm>
            <a:off x="4802188" y="4991100"/>
            <a:ext cx="114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6</a:t>
            </a:r>
            <a:endParaRPr lang="en-US" altLang="en-US" sz="1800"/>
          </a:p>
        </p:txBody>
      </p:sp>
      <p:sp>
        <p:nvSpPr>
          <p:cNvPr id="15450" name="Rectangle 96"/>
          <p:cNvSpPr>
            <a:spLocks noChangeArrowheads="1"/>
          </p:cNvSpPr>
          <p:nvPr/>
        </p:nvSpPr>
        <p:spPr bwMode="auto">
          <a:xfrm>
            <a:off x="486410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51" name="Rectangle 97"/>
          <p:cNvSpPr>
            <a:spLocks noChangeArrowheads="1"/>
          </p:cNvSpPr>
          <p:nvPr/>
        </p:nvSpPr>
        <p:spPr bwMode="auto">
          <a:xfrm>
            <a:off x="5099050" y="4991100"/>
            <a:ext cx="209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52" name="Rectangle 98"/>
          <p:cNvSpPr>
            <a:spLocks noChangeArrowheads="1"/>
          </p:cNvSpPr>
          <p:nvPr/>
        </p:nvSpPr>
        <p:spPr bwMode="auto">
          <a:xfrm>
            <a:off x="5259388" y="4991100"/>
            <a:ext cx="114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7</a:t>
            </a:r>
            <a:endParaRPr lang="en-US" altLang="en-US" sz="1800"/>
          </a:p>
        </p:txBody>
      </p:sp>
      <p:sp>
        <p:nvSpPr>
          <p:cNvPr id="15453" name="Rectangle 99"/>
          <p:cNvSpPr>
            <a:spLocks noChangeArrowheads="1"/>
          </p:cNvSpPr>
          <p:nvPr/>
        </p:nvSpPr>
        <p:spPr bwMode="auto">
          <a:xfrm>
            <a:off x="532130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54" name="Rectangle 100"/>
          <p:cNvSpPr>
            <a:spLocks noChangeArrowheads="1"/>
          </p:cNvSpPr>
          <p:nvPr/>
        </p:nvSpPr>
        <p:spPr bwMode="auto">
          <a:xfrm>
            <a:off x="5556250" y="4991100"/>
            <a:ext cx="209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55" name="Rectangle 101"/>
          <p:cNvSpPr>
            <a:spLocks noChangeArrowheads="1"/>
          </p:cNvSpPr>
          <p:nvPr/>
        </p:nvSpPr>
        <p:spPr bwMode="auto">
          <a:xfrm>
            <a:off x="5716588" y="4991100"/>
            <a:ext cx="11430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8</a:t>
            </a:r>
            <a:endParaRPr lang="en-US" altLang="en-US" sz="1800"/>
          </a:p>
        </p:txBody>
      </p:sp>
      <p:sp>
        <p:nvSpPr>
          <p:cNvPr id="15456" name="Rectangle 102"/>
          <p:cNvSpPr>
            <a:spLocks noChangeArrowheads="1"/>
          </p:cNvSpPr>
          <p:nvPr/>
        </p:nvSpPr>
        <p:spPr bwMode="auto">
          <a:xfrm>
            <a:off x="5778500" y="4991100"/>
            <a:ext cx="82550" cy="17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57" name="Rectangle 103"/>
          <p:cNvSpPr>
            <a:spLocks noChangeArrowheads="1"/>
          </p:cNvSpPr>
          <p:nvPr/>
        </p:nvSpPr>
        <p:spPr bwMode="auto">
          <a:xfrm>
            <a:off x="1441450" y="51387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58" name="Rectangle 104"/>
          <p:cNvSpPr>
            <a:spLocks noChangeArrowheads="1"/>
          </p:cNvSpPr>
          <p:nvPr/>
        </p:nvSpPr>
        <p:spPr bwMode="auto">
          <a:xfrm>
            <a:off x="1441450" y="52847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59" name="Rectangle 105"/>
          <p:cNvSpPr>
            <a:spLocks noChangeArrowheads="1"/>
          </p:cNvSpPr>
          <p:nvPr/>
        </p:nvSpPr>
        <p:spPr bwMode="auto">
          <a:xfrm>
            <a:off x="1898650" y="5284788"/>
            <a:ext cx="366713"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60" name="Rectangle 107"/>
          <p:cNvSpPr>
            <a:spLocks noChangeArrowheads="1"/>
          </p:cNvSpPr>
          <p:nvPr/>
        </p:nvSpPr>
        <p:spPr bwMode="auto">
          <a:xfrm>
            <a:off x="2349500" y="528478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61" name="Rectangle 108"/>
          <p:cNvSpPr>
            <a:spLocks noChangeArrowheads="1"/>
          </p:cNvSpPr>
          <p:nvPr/>
        </p:nvSpPr>
        <p:spPr bwMode="auto">
          <a:xfrm>
            <a:off x="1441450" y="5430838"/>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62" name="Rectangle 109"/>
          <p:cNvSpPr>
            <a:spLocks noChangeArrowheads="1"/>
          </p:cNvSpPr>
          <p:nvPr/>
        </p:nvSpPr>
        <p:spPr bwMode="auto">
          <a:xfrm>
            <a:off x="1441450" y="5576888"/>
            <a:ext cx="87313"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b="1">
                <a:solidFill>
                  <a:srgbClr val="000000"/>
                </a:solidFill>
                <a:latin typeface="Times New Roman" pitchFamily="18" charset="0"/>
              </a:rPr>
              <a:t> </a:t>
            </a:r>
            <a:endParaRPr lang="en-US" altLang="en-US" sz="1800"/>
          </a:p>
        </p:txBody>
      </p:sp>
      <p:sp>
        <p:nvSpPr>
          <p:cNvPr id="15463" name="Rectangle 114"/>
          <p:cNvSpPr>
            <a:spLocks noChangeArrowheads="1"/>
          </p:cNvSpPr>
          <p:nvPr/>
        </p:nvSpPr>
        <p:spPr bwMode="auto">
          <a:xfrm>
            <a:off x="4471988" y="5580063"/>
            <a:ext cx="82550" cy="17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latin typeface="Times New Roman" pitchFamily="18" charset="0"/>
              </a:rPr>
              <a:t> </a:t>
            </a:r>
            <a:endParaRPr lang="en-US" altLang="en-US" sz="1800"/>
          </a:p>
        </p:txBody>
      </p:sp>
      <p:sp>
        <p:nvSpPr>
          <p:cNvPr id="15464" name="Freeform 115"/>
          <p:cNvSpPr>
            <a:spLocks noEditPoints="1"/>
          </p:cNvSpPr>
          <p:nvPr/>
        </p:nvSpPr>
        <p:spPr bwMode="auto">
          <a:xfrm>
            <a:off x="1892300" y="2328863"/>
            <a:ext cx="1474788" cy="2936875"/>
          </a:xfrm>
          <a:custGeom>
            <a:avLst/>
            <a:gdLst>
              <a:gd name="T0" fmla="*/ 2147483647 w 7737"/>
              <a:gd name="T1" fmla="*/ 2147483647 h 15417"/>
              <a:gd name="T2" fmla="*/ 2147483647 w 7737"/>
              <a:gd name="T3" fmla="*/ 2147483647 h 15417"/>
              <a:gd name="T4" fmla="*/ 2147483647 w 7737"/>
              <a:gd name="T5" fmla="*/ 2147483647 h 15417"/>
              <a:gd name="T6" fmla="*/ 2147483647 w 7737"/>
              <a:gd name="T7" fmla="*/ 2147483647 h 15417"/>
              <a:gd name="T8" fmla="*/ 2147483647 w 7737"/>
              <a:gd name="T9" fmla="*/ 2147483647 h 15417"/>
              <a:gd name="T10" fmla="*/ 2147483647 w 7737"/>
              <a:gd name="T11" fmla="*/ 2147483647 h 15417"/>
              <a:gd name="T12" fmla="*/ 2147483647 w 7737"/>
              <a:gd name="T13" fmla="*/ 2147483647 h 15417"/>
              <a:gd name="T14" fmla="*/ 2147483647 w 7737"/>
              <a:gd name="T15" fmla="*/ 2147483647 h 15417"/>
              <a:gd name="T16" fmla="*/ 2147483647 w 7737"/>
              <a:gd name="T17" fmla="*/ 2147483647 h 15417"/>
              <a:gd name="T18" fmla="*/ 2147483647 w 7737"/>
              <a:gd name="T19" fmla="*/ 2147483647 h 15417"/>
              <a:gd name="T20" fmla="*/ 2147483647 w 7737"/>
              <a:gd name="T21" fmla="*/ 2147483647 h 15417"/>
              <a:gd name="T22" fmla="*/ 2147483647 w 7737"/>
              <a:gd name="T23" fmla="*/ 2147483647 h 15417"/>
              <a:gd name="T24" fmla="*/ 2147483647 w 7737"/>
              <a:gd name="T25" fmla="*/ 2147483647 h 15417"/>
              <a:gd name="T26" fmla="*/ 2147483647 w 7737"/>
              <a:gd name="T27" fmla="*/ 2147483647 h 15417"/>
              <a:gd name="T28" fmla="*/ 2147483647 w 7737"/>
              <a:gd name="T29" fmla="*/ 2147483647 h 15417"/>
              <a:gd name="T30" fmla="*/ 2147483647 w 7737"/>
              <a:gd name="T31" fmla="*/ 2147483647 h 15417"/>
              <a:gd name="T32" fmla="*/ 2147483647 w 7737"/>
              <a:gd name="T33" fmla="*/ 2147483647 h 15417"/>
              <a:gd name="T34" fmla="*/ 2147483647 w 7737"/>
              <a:gd name="T35" fmla="*/ 2147483647 h 15417"/>
              <a:gd name="T36" fmla="*/ 2147483647 w 7737"/>
              <a:gd name="T37" fmla="*/ 2147483647 h 15417"/>
              <a:gd name="T38" fmla="*/ 2147483647 w 7737"/>
              <a:gd name="T39" fmla="*/ 2147483647 h 15417"/>
              <a:gd name="T40" fmla="*/ 2147483647 w 7737"/>
              <a:gd name="T41" fmla="*/ 2147483647 h 15417"/>
              <a:gd name="T42" fmla="*/ 2147483647 w 7737"/>
              <a:gd name="T43" fmla="*/ 2147483647 h 15417"/>
              <a:gd name="T44" fmla="*/ 2147483647 w 7737"/>
              <a:gd name="T45" fmla="*/ 2147483647 h 15417"/>
              <a:gd name="T46" fmla="*/ 2147483647 w 7737"/>
              <a:gd name="T47" fmla="*/ 2147483647 h 15417"/>
              <a:gd name="T48" fmla="*/ 2147483647 w 7737"/>
              <a:gd name="T49" fmla="*/ 2147483647 h 15417"/>
              <a:gd name="T50" fmla="*/ 2147483647 w 7737"/>
              <a:gd name="T51" fmla="*/ 2147483647 h 15417"/>
              <a:gd name="T52" fmla="*/ 2147483647 w 7737"/>
              <a:gd name="T53" fmla="*/ 2147483647 h 15417"/>
              <a:gd name="T54" fmla="*/ 2147483647 w 7737"/>
              <a:gd name="T55" fmla="*/ 2147483647 h 15417"/>
              <a:gd name="T56" fmla="*/ 2147483647 w 7737"/>
              <a:gd name="T57" fmla="*/ 2147483647 h 15417"/>
              <a:gd name="T58" fmla="*/ 2147483647 w 7737"/>
              <a:gd name="T59" fmla="*/ 2147483647 h 15417"/>
              <a:gd name="T60" fmla="*/ 2147483647 w 7737"/>
              <a:gd name="T61" fmla="*/ 2147483647 h 15417"/>
              <a:gd name="T62" fmla="*/ 2147483647 w 7737"/>
              <a:gd name="T63" fmla="*/ 2147483647 h 15417"/>
              <a:gd name="T64" fmla="*/ 2147483647 w 7737"/>
              <a:gd name="T65" fmla="*/ 2147483647 h 15417"/>
              <a:gd name="T66" fmla="*/ 2147483647 w 7737"/>
              <a:gd name="T67" fmla="*/ 2147483647 h 15417"/>
              <a:gd name="T68" fmla="*/ 2147483647 w 7737"/>
              <a:gd name="T69" fmla="*/ 2147483647 h 15417"/>
              <a:gd name="T70" fmla="*/ 2147483647 w 7737"/>
              <a:gd name="T71" fmla="*/ 2147483647 h 15417"/>
              <a:gd name="T72" fmla="*/ 2147483647 w 7737"/>
              <a:gd name="T73" fmla="*/ 2147483647 h 15417"/>
              <a:gd name="T74" fmla="*/ 2147483647 w 7737"/>
              <a:gd name="T75" fmla="*/ 2147483647 h 15417"/>
              <a:gd name="T76" fmla="*/ 2147483647 w 7737"/>
              <a:gd name="T77" fmla="*/ 2147483647 h 15417"/>
              <a:gd name="T78" fmla="*/ 2147483647 w 7737"/>
              <a:gd name="T79" fmla="*/ 2147483647 h 15417"/>
              <a:gd name="T80" fmla="*/ 2147483647 w 7737"/>
              <a:gd name="T81" fmla="*/ 2147483647 h 15417"/>
              <a:gd name="T82" fmla="*/ 2147483647 w 7737"/>
              <a:gd name="T83" fmla="*/ 2147483647 h 15417"/>
              <a:gd name="T84" fmla="*/ 2147483647 w 7737"/>
              <a:gd name="T85" fmla="*/ 2147483647 h 15417"/>
              <a:gd name="T86" fmla="*/ 2147483647 w 7737"/>
              <a:gd name="T87" fmla="*/ 2147483647 h 15417"/>
              <a:gd name="T88" fmla="*/ 2147483647 w 7737"/>
              <a:gd name="T89" fmla="*/ 2147483647 h 15417"/>
              <a:gd name="T90" fmla="*/ 2147483647 w 7737"/>
              <a:gd name="T91" fmla="*/ 2147483647 h 15417"/>
              <a:gd name="T92" fmla="*/ 2147483647 w 7737"/>
              <a:gd name="T93" fmla="*/ 2147483647 h 15417"/>
              <a:gd name="T94" fmla="*/ 2147483647 w 7737"/>
              <a:gd name="T95" fmla="*/ 2147483647 h 15417"/>
              <a:gd name="T96" fmla="*/ 2147483647 w 7737"/>
              <a:gd name="T97" fmla="*/ 2147483647 h 15417"/>
              <a:gd name="T98" fmla="*/ 2147483647 w 7737"/>
              <a:gd name="T99" fmla="*/ 2147483647 h 15417"/>
              <a:gd name="T100" fmla="*/ 2147483647 w 7737"/>
              <a:gd name="T101" fmla="*/ 2147483647 h 15417"/>
              <a:gd name="T102" fmla="*/ 2147483647 w 7737"/>
              <a:gd name="T103" fmla="*/ 2147483647 h 15417"/>
              <a:gd name="T104" fmla="*/ 2147483647 w 7737"/>
              <a:gd name="T105" fmla="*/ 2147483647 h 15417"/>
              <a:gd name="T106" fmla="*/ 2147483647 w 7737"/>
              <a:gd name="T107" fmla="*/ 2147483647 h 15417"/>
              <a:gd name="T108" fmla="*/ 2147483647 w 7737"/>
              <a:gd name="T109" fmla="*/ 2147483647 h 15417"/>
              <a:gd name="T110" fmla="*/ 2147483647 w 7737"/>
              <a:gd name="T111" fmla="*/ 2147483647 h 15417"/>
              <a:gd name="T112" fmla="*/ 2147483647 w 7737"/>
              <a:gd name="T113" fmla="*/ 2147483647 h 15417"/>
              <a:gd name="T114" fmla="*/ 2147483647 w 7737"/>
              <a:gd name="T115" fmla="*/ 2147483647 h 1541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737" h="15417">
                <a:moveTo>
                  <a:pt x="6" y="15377"/>
                </a:moveTo>
                <a:lnTo>
                  <a:pt x="73" y="15243"/>
                </a:lnTo>
                <a:cubicBezTo>
                  <a:pt x="79" y="15230"/>
                  <a:pt x="94" y="15225"/>
                  <a:pt x="107" y="15232"/>
                </a:cubicBezTo>
                <a:cubicBezTo>
                  <a:pt x="119" y="15238"/>
                  <a:pt x="124" y="15253"/>
                  <a:pt x="118" y="15265"/>
                </a:cubicBezTo>
                <a:lnTo>
                  <a:pt x="51" y="15399"/>
                </a:lnTo>
                <a:cubicBezTo>
                  <a:pt x="45" y="15412"/>
                  <a:pt x="30" y="15417"/>
                  <a:pt x="17" y="15410"/>
                </a:cubicBezTo>
                <a:cubicBezTo>
                  <a:pt x="5" y="15404"/>
                  <a:pt x="0" y="15389"/>
                  <a:pt x="6" y="15377"/>
                </a:cubicBezTo>
                <a:close/>
                <a:moveTo>
                  <a:pt x="163" y="15064"/>
                </a:moveTo>
                <a:lnTo>
                  <a:pt x="230" y="14930"/>
                </a:lnTo>
                <a:cubicBezTo>
                  <a:pt x="236" y="14917"/>
                  <a:pt x="251" y="14912"/>
                  <a:pt x="263" y="14919"/>
                </a:cubicBezTo>
                <a:cubicBezTo>
                  <a:pt x="276" y="14925"/>
                  <a:pt x="281" y="14940"/>
                  <a:pt x="274" y="14952"/>
                </a:cubicBezTo>
                <a:lnTo>
                  <a:pt x="207" y="15086"/>
                </a:lnTo>
                <a:cubicBezTo>
                  <a:pt x="201" y="15099"/>
                  <a:pt x="186" y="15104"/>
                  <a:pt x="174" y="15097"/>
                </a:cubicBezTo>
                <a:cubicBezTo>
                  <a:pt x="161" y="15091"/>
                  <a:pt x="156" y="15076"/>
                  <a:pt x="163" y="15064"/>
                </a:cubicBezTo>
                <a:close/>
                <a:moveTo>
                  <a:pt x="319" y="14751"/>
                </a:moveTo>
                <a:lnTo>
                  <a:pt x="386" y="14617"/>
                </a:lnTo>
                <a:cubicBezTo>
                  <a:pt x="392" y="14604"/>
                  <a:pt x="407" y="14599"/>
                  <a:pt x="420" y="14606"/>
                </a:cubicBezTo>
                <a:cubicBezTo>
                  <a:pt x="432" y="14612"/>
                  <a:pt x="437" y="14627"/>
                  <a:pt x="431" y="14639"/>
                </a:cubicBezTo>
                <a:lnTo>
                  <a:pt x="364" y="14773"/>
                </a:lnTo>
                <a:cubicBezTo>
                  <a:pt x="358" y="14786"/>
                  <a:pt x="343" y="14791"/>
                  <a:pt x="330" y="14784"/>
                </a:cubicBezTo>
                <a:cubicBezTo>
                  <a:pt x="318" y="14778"/>
                  <a:pt x="313" y="14763"/>
                  <a:pt x="319" y="14751"/>
                </a:cubicBezTo>
                <a:close/>
                <a:moveTo>
                  <a:pt x="476" y="14438"/>
                </a:moveTo>
                <a:lnTo>
                  <a:pt x="543" y="14304"/>
                </a:lnTo>
                <a:cubicBezTo>
                  <a:pt x="549" y="14291"/>
                  <a:pt x="564" y="14286"/>
                  <a:pt x="576" y="14292"/>
                </a:cubicBezTo>
                <a:cubicBezTo>
                  <a:pt x="589" y="14299"/>
                  <a:pt x="594" y="14314"/>
                  <a:pt x="587" y="14326"/>
                </a:cubicBezTo>
                <a:lnTo>
                  <a:pt x="520" y="14460"/>
                </a:lnTo>
                <a:cubicBezTo>
                  <a:pt x="514" y="14473"/>
                  <a:pt x="499" y="14478"/>
                  <a:pt x="487" y="14471"/>
                </a:cubicBezTo>
                <a:cubicBezTo>
                  <a:pt x="475" y="14465"/>
                  <a:pt x="470" y="14450"/>
                  <a:pt x="476" y="14438"/>
                </a:cubicBezTo>
                <a:close/>
                <a:moveTo>
                  <a:pt x="632" y="14125"/>
                </a:moveTo>
                <a:lnTo>
                  <a:pt x="699" y="13991"/>
                </a:lnTo>
                <a:cubicBezTo>
                  <a:pt x="705" y="13978"/>
                  <a:pt x="720" y="13973"/>
                  <a:pt x="733" y="13979"/>
                </a:cubicBezTo>
                <a:cubicBezTo>
                  <a:pt x="745" y="13986"/>
                  <a:pt x="750" y="14001"/>
                  <a:pt x="744" y="14013"/>
                </a:cubicBezTo>
                <a:lnTo>
                  <a:pt x="677" y="14147"/>
                </a:lnTo>
                <a:cubicBezTo>
                  <a:pt x="671" y="14159"/>
                  <a:pt x="656" y="14164"/>
                  <a:pt x="643" y="14158"/>
                </a:cubicBezTo>
                <a:cubicBezTo>
                  <a:pt x="631" y="14152"/>
                  <a:pt x="626" y="14137"/>
                  <a:pt x="632" y="14125"/>
                </a:cubicBezTo>
                <a:close/>
                <a:moveTo>
                  <a:pt x="789" y="13812"/>
                </a:moveTo>
                <a:lnTo>
                  <a:pt x="856" y="13678"/>
                </a:lnTo>
                <a:cubicBezTo>
                  <a:pt x="862" y="13665"/>
                  <a:pt x="877" y="13660"/>
                  <a:pt x="889" y="13666"/>
                </a:cubicBezTo>
                <a:cubicBezTo>
                  <a:pt x="902" y="13673"/>
                  <a:pt x="907" y="13688"/>
                  <a:pt x="901" y="13700"/>
                </a:cubicBezTo>
                <a:lnTo>
                  <a:pt x="833" y="13834"/>
                </a:lnTo>
                <a:cubicBezTo>
                  <a:pt x="827" y="13846"/>
                  <a:pt x="812" y="13851"/>
                  <a:pt x="800" y="13845"/>
                </a:cubicBezTo>
                <a:cubicBezTo>
                  <a:pt x="788" y="13839"/>
                  <a:pt x="783" y="13824"/>
                  <a:pt x="789" y="13812"/>
                </a:cubicBezTo>
                <a:close/>
                <a:moveTo>
                  <a:pt x="945" y="13499"/>
                </a:moveTo>
                <a:lnTo>
                  <a:pt x="1012" y="13364"/>
                </a:lnTo>
                <a:cubicBezTo>
                  <a:pt x="1019" y="13352"/>
                  <a:pt x="1034" y="13347"/>
                  <a:pt x="1046" y="13353"/>
                </a:cubicBezTo>
                <a:cubicBezTo>
                  <a:pt x="1058" y="13359"/>
                  <a:pt x="1063" y="13374"/>
                  <a:pt x="1057" y="13387"/>
                </a:cubicBezTo>
                <a:lnTo>
                  <a:pt x="990" y="13521"/>
                </a:lnTo>
                <a:cubicBezTo>
                  <a:pt x="984" y="13533"/>
                  <a:pt x="969" y="13538"/>
                  <a:pt x="956" y="13532"/>
                </a:cubicBezTo>
                <a:cubicBezTo>
                  <a:pt x="944" y="13526"/>
                  <a:pt x="939" y="13511"/>
                  <a:pt x="945" y="13499"/>
                </a:cubicBezTo>
                <a:close/>
                <a:moveTo>
                  <a:pt x="1102" y="13186"/>
                </a:moveTo>
                <a:lnTo>
                  <a:pt x="1169" y="13051"/>
                </a:lnTo>
                <a:cubicBezTo>
                  <a:pt x="1175" y="13039"/>
                  <a:pt x="1190" y="13034"/>
                  <a:pt x="1202" y="13040"/>
                </a:cubicBezTo>
                <a:cubicBezTo>
                  <a:pt x="1215" y="13046"/>
                  <a:pt x="1220" y="13061"/>
                  <a:pt x="1214" y="13074"/>
                </a:cubicBezTo>
                <a:lnTo>
                  <a:pt x="1147" y="13208"/>
                </a:lnTo>
                <a:cubicBezTo>
                  <a:pt x="1140" y="13220"/>
                  <a:pt x="1125" y="13225"/>
                  <a:pt x="1113" y="13219"/>
                </a:cubicBezTo>
                <a:cubicBezTo>
                  <a:pt x="1101" y="13213"/>
                  <a:pt x="1096" y="13198"/>
                  <a:pt x="1102" y="13186"/>
                </a:cubicBezTo>
                <a:close/>
                <a:moveTo>
                  <a:pt x="1258" y="12873"/>
                </a:moveTo>
                <a:lnTo>
                  <a:pt x="1325" y="12738"/>
                </a:lnTo>
                <a:cubicBezTo>
                  <a:pt x="1332" y="12726"/>
                  <a:pt x="1347" y="12721"/>
                  <a:pt x="1359" y="12727"/>
                </a:cubicBezTo>
                <a:cubicBezTo>
                  <a:pt x="1371" y="12733"/>
                  <a:pt x="1376" y="12748"/>
                  <a:pt x="1370" y="12761"/>
                </a:cubicBezTo>
                <a:lnTo>
                  <a:pt x="1303" y="12895"/>
                </a:lnTo>
                <a:cubicBezTo>
                  <a:pt x="1297" y="12907"/>
                  <a:pt x="1282" y="12912"/>
                  <a:pt x="1269" y="12906"/>
                </a:cubicBezTo>
                <a:cubicBezTo>
                  <a:pt x="1257" y="12900"/>
                  <a:pt x="1252" y="12885"/>
                  <a:pt x="1258" y="12873"/>
                </a:cubicBezTo>
                <a:close/>
                <a:moveTo>
                  <a:pt x="1415" y="12560"/>
                </a:moveTo>
                <a:lnTo>
                  <a:pt x="1482" y="12425"/>
                </a:lnTo>
                <a:cubicBezTo>
                  <a:pt x="1488" y="12413"/>
                  <a:pt x="1503" y="12408"/>
                  <a:pt x="1515" y="12414"/>
                </a:cubicBezTo>
                <a:cubicBezTo>
                  <a:pt x="1528" y="12420"/>
                  <a:pt x="1533" y="12435"/>
                  <a:pt x="1527" y="12448"/>
                </a:cubicBezTo>
                <a:lnTo>
                  <a:pt x="1460" y="12582"/>
                </a:lnTo>
                <a:cubicBezTo>
                  <a:pt x="1453" y="12594"/>
                  <a:pt x="1438" y="12599"/>
                  <a:pt x="1426" y="12593"/>
                </a:cubicBezTo>
                <a:cubicBezTo>
                  <a:pt x="1414" y="12587"/>
                  <a:pt x="1409" y="12572"/>
                  <a:pt x="1415" y="12560"/>
                </a:cubicBezTo>
                <a:close/>
                <a:moveTo>
                  <a:pt x="1571" y="12246"/>
                </a:moveTo>
                <a:lnTo>
                  <a:pt x="1638" y="12112"/>
                </a:lnTo>
                <a:cubicBezTo>
                  <a:pt x="1645" y="12100"/>
                  <a:pt x="1660" y="12095"/>
                  <a:pt x="1672" y="12101"/>
                </a:cubicBezTo>
                <a:cubicBezTo>
                  <a:pt x="1684" y="12107"/>
                  <a:pt x="1689" y="12122"/>
                  <a:pt x="1683" y="12135"/>
                </a:cubicBezTo>
                <a:lnTo>
                  <a:pt x="1616" y="12269"/>
                </a:lnTo>
                <a:cubicBezTo>
                  <a:pt x="1610" y="12281"/>
                  <a:pt x="1595" y="12286"/>
                  <a:pt x="1583" y="12280"/>
                </a:cubicBezTo>
                <a:cubicBezTo>
                  <a:pt x="1570" y="12274"/>
                  <a:pt x="1565" y="12259"/>
                  <a:pt x="1571" y="12246"/>
                </a:cubicBezTo>
                <a:close/>
                <a:moveTo>
                  <a:pt x="1728" y="11933"/>
                </a:moveTo>
                <a:lnTo>
                  <a:pt x="1795" y="11799"/>
                </a:lnTo>
                <a:cubicBezTo>
                  <a:pt x="1801" y="11787"/>
                  <a:pt x="1816" y="11782"/>
                  <a:pt x="1829" y="11788"/>
                </a:cubicBezTo>
                <a:cubicBezTo>
                  <a:pt x="1841" y="11794"/>
                  <a:pt x="1846" y="11809"/>
                  <a:pt x="1840" y="11822"/>
                </a:cubicBezTo>
                <a:lnTo>
                  <a:pt x="1773" y="11956"/>
                </a:lnTo>
                <a:cubicBezTo>
                  <a:pt x="1766" y="11968"/>
                  <a:pt x="1751" y="11973"/>
                  <a:pt x="1739" y="11967"/>
                </a:cubicBezTo>
                <a:cubicBezTo>
                  <a:pt x="1727" y="11961"/>
                  <a:pt x="1722" y="11946"/>
                  <a:pt x="1728" y="11933"/>
                </a:cubicBezTo>
                <a:close/>
                <a:moveTo>
                  <a:pt x="1884" y="11620"/>
                </a:moveTo>
                <a:lnTo>
                  <a:pt x="1951" y="11486"/>
                </a:lnTo>
                <a:cubicBezTo>
                  <a:pt x="1958" y="11474"/>
                  <a:pt x="1973" y="11469"/>
                  <a:pt x="1985" y="11475"/>
                </a:cubicBezTo>
                <a:cubicBezTo>
                  <a:pt x="1997" y="11481"/>
                  <a:pt x="2002" y="11496"/>
                  <a:pt x="1996" y="11509"/>
                </a:cubicBezTo>
                <a:lnTo>
                  <a:pt x="1929" y="11643"/>
                </a:lnTo>
                <a:cubicBezTo>
                  <a:pt x="1923" y="11655"/>
                  <a:pt x="1908" y="11660"/>
                  <a:pt x="1896" y="11654"/>
                </a:cubicBezTo>
                <a:cubicBezTo>
                  <a:pt x="1883" y="11648"/>
                  <a:pt x="1878" y="11633"/>
                  <a:pt x="1884" y="11620"/>
                </a:cubicBezTo>
                <a:close/>
                <a:moveTo>
                  <a:pt x="2041" y="11307"/>
                </a:moveTo>
                <a:lnTo>
                  <a:pt x="2108" y="11173"/>
                </a:lnTo>
                <a:cubicBezTo>
                  <a:pt x="2114" y="11161"/>
                  <a:pt x="2129" y="11156"/>
                  <a:pt x="2142" y="11162"/>
                </a:cubicBezTo>
                <a:cubicBezTo>
                  <a:pt x="2154" y="11168"/>
                  <a:pt x="2159" y="11183"/>
                  <a:pt x="2153" y="11195"/>
                </a:cubicBezTo>
                <a:lnTo>
                  <a:pt x="2086" y="11330"/>
                </a:lnTo>
                <a:cubicBezTo>
                  <a:pt x="2079" y="11342"/>
                  <a:pt x="2064" y="11347"/>
                  <a:pt x="2052" y="11341"/>
                </a:cubicBezTo>
                <a:cubicBezTo>
                  <a:pt x="2040" y="11335"/>
                  <a:pt x="2035" y="11320"/>
                  <a:pt x="2041" y="11307"/>
                </a:cubicBezTo>
                <a:close/>
                <a:moveTo>
                  <a:pt x="2197" y="10994"/>
                </a:moveTo>
                <a:lnTo>
                  <a:pt x="2265" y="10860"/>
                </a:lnTo>
                <a:cubicBezTo>
                  <a:pt x="2271" y="10848"/>
                  <a:pt x="2286" y="10843"/>
                  <a:pt x="2298" y="10849"/>
                </a:cubicBezTo>
                <a:cubicBezTo>
                  <a:pt x="2310" y="10855"/>
                  <a:pt x="2315" y="10870"/>
                  <a:pt x="2309" y="10882"/>
                </a:cubicBezTo>
                <a:lnTo>
                  <a:pt x="2242" y="11017"/>
                </a:lnTo>
                <a:cubicBezTo>
                  <a:pt x="2236" y="11029"/>
                  <a:pt x="2221" y="11034"/>
                  <a:pt x="2209" y="11028"/>
                </a:cubicBezTo>
                <a:cubicBezTo>
                  <a:pt x="2196" y="11022"/>
                  <a:pt x="2191" y="11007"/>
                  <a:pt x="2197" y="10994"/>
                </a:cubicBezTo>
                <a:close/>
                <a:moveTo>
                  <a:pt x="2354" y="10681"/>
                </a:moveTo>
                <a:lnTo>
                  <a:pt x="2421" y="10547"/>
                </a:lnTo>
                <a:cubicBezTo>
                  <a:pt x="2427" y="10535"/>
                  <a:pt x="2442" y="10530"/>
                  <a:pt x="2455" y="10536"/>
                </a:cubicBezTo>
                <a:cubicBezTo>
                  <a:pt x="2467" y="10542"/>
                  <a:pt x="2472" y="10557"/>
                  <a:pt x="2466" y="10569"/>
                </a:cubicBezTo>
                <a:lnTo>
                  <a:pt x="2399" y="10704"/>
                </a:lnTo>
                <a:cubicBezTo>
                  <a:pt x="2393" y="10716"/>
                  <a:pt x="2378" y="10721"/>
                  <a:pt x="2365" y="10715"/>
                </a:cubicBezTo>
                <a:cubicBezTo>
                  <a:pt x="2353" y="10709"/>
                  <a:pt x="2348" y="10694"/>
                  <a:pt x="2354" y="10681"/>
                </a:cubicBezTo>
                <a:close/>
                <a:moveTo>
                  <a:pt x="2511" y="10368"/>
                </a:moveTo>
                <a:lnTo>
                  <a:pt x="2578" y="10234"/>
                </a:lnTo>
                <a:cubicBezTo>
                  <a:pt x="2584" y="10222"/>
                  <a:pt x="2599" y="10217"/>
                  <a:pt x="2611" y="10223"/>
                </a:cubicBezTo>
                <a:cubicBezTo>
                  <a:pt x="2623" y="10229"/>
                  <a:pt x="2628" y="10244"/>
                  <a:pt x="2622" y="10256"/>
                </a:cubicBezTo>
                <a:lnTo>
                  <a:pt x="2555" y="10391"/>
                </a:lnTo>
                <a:cubicBezTo>
                  <a:pt x="2549" y="10403"/>
                  <a:pt x="2534" y="10408"/>
                  <a:pt x="2522" y="10402"/>
                </a:cubicBezTo>
                <a:cubicBezTo>
                  <a:pt x="2509" y="10396"/>
                  <a:pt x="2504" y="10381"/>
                  <a:pt x="2511" y="10368"/>
                </a:cubicBezTo>
                <a:close/>
                <a:moveTo>
                  <a:pt x="2667" y="10055"/>
                </a:moveTo>
                <a:lnTo>
                  <a:pt x="2734" y="9921"/>
                </a:lnTo>
                <a:cubicBezTo>
                  <a:pt x="2740" y="9909"/>
                  <a:pt x="2755" y="9904"/>
                  <a:pt x="2768" y="9910"/>
                </a:cubicBezTo>
                <a:cubicBezTo>
                  <a:pt x="2780" y="9916"/>
                  <a:pt x="2785" y="9931"/>
                  <a:pt x="2779" y="9943"/>
                </a:cubicBezTo>
                <a:lnTo>
                  <a:pt x="2712" y="10077"/>
                </a:lnTo>
                <a:cubicBezTo>
                  <a:pt x="2706" y="10090"/>
                  <a:pt x="2691" y="10095"/>
                  <a:pt x="2678" y="10089"/>
                </a:cubicBezTo>
                <a:cubicBezTo>
                  <a:pt x="2666" y="10082"/>
                  <a:pt x="2661" y="10067"/>
                  <a:pt x="2667" y="10055"/>
                </a:cubicBezTo>
                <a:close/>
                <a:moveTo>
                  <a:pt x="2824" y="9742"/>
                </a:moveTo>
                <a:lnTo>
                  <a:pt x="2891" y="9608"/>
                </a:lnTo>
                <a:cubicBezTo>
                  <a:pt x="2897" y="9596"/>
                  <a:pt x="2912" y="9591"/>
                  <a:pt x="2924" y="9597"/>
                </a:cubicBezTo>
                <a:cubicBezTo>
                  <a:pt x="2937" y="9603"/>
                  <a:pt x="2942" y="9618"/>
                  <a:pt x="2935" y="9630"/>
                </a:cubicBezTo>
                <a:lnTo>
                  <a:pt x="2868" y="9764"/>
                </a:lnTo>
                <a:cubicBezTo>
                  <a:pt x="2862" y="9777"/>
                  <a:pt x="2847" y="9782"/>
                  <a:pt x="2835" y="9776"/>
                </a:cubicBezTo>
                <a:cubicBezTo>
                  <a:pt x="2822" y="9769"/>
                  <a:pt x="2817" y="9754"/>
                  <a:pt x="2824" y="9742"/>
                </a:cubicBezTo>
                <a:close/>
                <a:moveTo>
                  <a:pt x="2980" y="9429"/>
                </a:moveTo>
                <a:lnTo>
                  <a:pt x="3047" y="9295"/>
                </a:lnTo>
                <a:cubicBezTo>
                  <a:pt x="3053" y="9282"/>
                  <a:pt x="3068" y="9277"/>
                  <a:pt x="3081" y="9284"/>
                </a:cubicBezTo>
                <a:cubicBezTo>
                  <a:pt x="3093" y="9290"/>
                  <a:pt x="3098" y="9305"/>
                  <a:pt x="3092" y="9317"/>
                </a:cubicBezTo>
                <a:lnTo>
                  <a:pt x="3025" y="9451"/>
                </a:lnTo>
                <a:cubicBezTo>
                  <a:pt x="3019" y="9464"/>
                  <a:pt x="3004" y="9469"/>
                  <a:pt x="2991" y="9463"/>
                </a:cubicBezTo>
                <a:cubicBezTo>
                  <a:pt x="2979" y="9456"/>
                  <a:pt x="2974" y="9441"/>
                  <a:pt x="2980" y="9429"/>
                </a:cubicBezTo>
                <a:close/>
                <a:moveTo>
                  <a:pt x="3137" y="9116"/>
                </a:moveTo>
                <a:lnTo>
                  <a:pt x="3204" y="8982"/>
                </a:lnTo>
                <a:cubicBezTo>
                  <a:pt x="3210" y="8969"/>
                  <a:pt x="3225" y="8964"/>
                  <a:pt x="3237" y="8971"/>
                </a:cubicBezTo>
                <a:cubicBezTo>
                  <a:pt x="3250" y="8977"/>
                  <a:pt x="3255" y="8992"/>
                  <a:pt x="3248" y="9004"/>
                </a:cubicBezTo>
                <a:lnTo>
                  <a:pt x="3181" y="9138"/>
                </a:lnTo>
                <a:cubicBezTo>
                  <a:pt x="3175" y="9151"/>
                  <a:pt x="3160" y="9156"/>
                  <a:pt x="3148" y="9149"/>
                </a:cubicBezTo>
                <a:cubicBezTo>
                  <a:pt x="3135" y="9143"/>
                  <a:pt x="3130" y="9128"/>
                  <a:pt x="3137" y="9116"/>
                </a:cubicBezTo>
                <a:close/>
                <a:moveTo>
                  <a:pt x="3293" y="8803"/>
                </a:moveTo>
                <a:lnTo>
                  <a:pt x="3360" y="8669"/>
                </a:lnTo>
                <a:cubicBezTo>
                  <a:pt x="3366" y="8656"/>
                  <a:pt x="3381" y="8651"/>
                  <a:pt x="3394" y="8658"/>
                </a:cubicBezTo>
                <a:cubicBezTo>
                  <a:pt x="3406" y="8664"/>
                  <a:pt x="3411" y="8679"/>
                  <a:pt x="3405" y="8691"/>
                </a:cubicBezTo>
                <a:lnTo>
                  <a:pt x="3338" y="8825"/>
                </a:lnTo>
                <a:cubicBezTo>
                  <a:pt x="3332" y="8838"/>
                  <a:pt x="3317" y="8843"/>
                  <a:pt x="3304" y="8836"/>
                </a:cubicBezTo>
                <a:cubicBezTo>
                  <a:pt x="3292" y="8830"/>
                  <a:pt x="3287" y="8815"/>
                  <a:pt x="3293" y="8803"/>
                </a:cubicBezTo>
                <a:close/>
                <a:moveTo>
                  <a:pt x="3450" y="8490"/>
                </a:moveTo>
                <a:lnTo>
                  <a:pt x="3517" y="8356"/>
                </a:lnTo>
                <a:cubicBezTo>
                  <a:pt x="3523" y="8343"/>
                  <a:pt x="3538" y="8338"/>
                  <a:pt x="3550" y="8345"/>
                </a:cubicBezTo>
                <a:cubicBezTo>
                  <a:pt x="3563" y="8351"/>
                  <a:pt x="3568" y="8366"/>
                  <a:pt x="3561" y="8378"/>
                </a:cubicBezTo>
                <a:lnTo>
                  <a:pt x="3494" y="8512"/>
                </a:lnTo>
                <a:cubicBezTo>
                  <a:pt x="3488" y="8525"/>
                  <a:pt x="3473" y="8530"/>
                  <a:pt x="3461" y="8523"/>
                </a:cubicBezTo>
                <a:cubicBezTo>
                  <a:pt x="3448" y="8517"/>
                  <a:pt x="3443" y="8502"/>
                  <a:pt x="3450" y="8490"/>
                </a:cubicBezTo>
                <a:close/>
                <a:moveTo>
                  <a:pt x="3606" y="8177"/>
                </a:moveTo>
                <a:lnTo>
                  <a:pt x="3673" y="8043"/>
                </a:lnTo>
                <a:cubicBezTo>
                  <a:pt x="3679" y="8030"/>
                  <a:pt x="3694" y="8025"/>
                  <a:pt x="3707" y="8031"/>
                </a:cubicBezTo>
                <a:cubicBezTo>
                  <a:pt x="3719" y="8038"/>
                  <a:pt x="3724" y="8053"/>
                  <a:pt x="3718" y="8065"/>
                </a:cubicBezTo>
                <a:lnTo>
                  <a:pt x="3651" y="8199"/>
                </a:lnTo>
                <a:cubicBezTo>
                  <a:pt x="3645" y="8212"/>
                  <a:pt x="3630" y="8217"/>
                  <a:pt x="3617" y="8210"/>
                </a:cubicBezTo>
                <a:cubicBezTo>
                  <a:pt x="3605" y="8204"/>
                  <a:pt x="3600" y="8189"/>
                  <a:pt x="3606" y="8177"/>
                </a:cubicBezTo>
                <a:close/>
                <a:moveTo>
                  <a:pt x="3763" y="7864"/>
                </a:moveTo>
                <a:lnTo>
                  <a:pt x="3830" y="7730"/>
                </a:lnTo>
                <a:cubicBezTo>
                  <a:pt x="3836" y="7717"/>
                  <a:pt x="3851" y="7712"/>
                  <a:pt x="3863" y="7718"/>
                </a:cubicBezTo>
                <a:cubicBezTo>
                  <a:pt x="3876" y="7725"/>
                  <a:pt x="3881" y="7740"/>
                  <a:pt x="3874" y="7752"/>
                </a:cubicBezTo>
                <a:lnTo>
                  <a:pt x="3807" y="7886"/>
                </a:lnTo>
                <a:cubicBezTo>
                  <a:pt x="3801" y="7898"/>
                  <a:pt x="3786" y="7903"/>
                  <a:pt x="3774" y="7897"/>
                </a:cubicBezTo>
                <a:cubicBezTo>
                  <a:pt x="3762" y="7891"/>
                  <a:pt x="3757" y="7876"/>
                  <a:pt x="3763" y="7864"/>
                </a:cubicBezTo>
                <a:close/>
                <a:moveTo>
                  <a:pt x="3919" y="7551"/>
                </a:moveTo>
                <a:lnTo>
                  <a:pt x="3986" y="7417"/>
                </a:lnTo>
                <a:cubicBezTo>
                  <a:pt x="3992" y="7404"/>
                  <a:pt x="4007" y="7399"/>
                  <a:pt x="4020" y="7405"/>
                </a:cubicBezTo>
                <a:cubicBezTo>
                  <a:pt x="4032" y="7412"/>
                  <a:pt x="4037" y="7427"/>
                  <a:pt x="4031" y="7439"/>
                </a:cubicBezTo>
                <a:lnTo>
                  <a:pt x="3964" y="7573"/>
                </a:lnTo>
                <a:cubicBezTo>
                  <a:pt x="3958" y="7585"/>
                  <a:pt x="3943" y="7590"/>
                  <a:pt x="3930" y="7584"/>
                </a:cubicBezTo>
                <a:cubicBezTo>
                  <a:pt x="3918" y="7578"/>
                  <a:pt x="3913" y="7563"/>
                  <a:pt x="3919" y="7551"/>
                </a:cubicBezTo>
                <a:close/>
                <a:moveTo>
                  <a:pt x="4076" y="7238"/>
                </a:moveTo>
                <a:lnTo>
                  <a:pt x="4143" y="7103"/>
                </a:lnTo>
                <a:cubicBezTo>
                  <a:pt x="4149" y="7091"/>
                  <a:pt x="4164" y="7086"/>
                  <a:pt x="4176" y="7092"/>
                </a:cubicBezTo>
                <a:cubicBezTo>
                  <a:pt x="4189" y="7098"/>
                  <a:pt x="4194" y="7114"/>
                  <a:pt x="4188" y="7126"/>
                </a:cubicBezTo>
                <a:lnTo>
                  <a:pt x="4120" y="7260"/>
                </a:lnTo>
                <a:cubicBezTo>
                  <a:pt x="4114" y="7272"/>
                  <a:pt x="4099" y="7277"/>
                  <a:pt x="4087" y="7271"/>
                </a:cubicBezTo>
                <a:cubicBezTo>
                  <a:pt x="4075" y="7265"/>
                  <a:pt x="4070" y="7250"/>
                  <a:pt x="4076" y="7238"/>
                </a:cubicBezTo>
                <a:close/>
                <a:moveTo>
                  <a:pt x="4232" y="6925"/>
                </a:moveTo>
                <a:lnTo>
                  <a:pt x="4299" y="6790"/>
                </a:lnTo>
                <a:cubicBezTo>
                  <a:pt x="4306" y="6778"/>
                  <a:pt x="4321" y="6773"/>
                  <a:pt x="4333" y="6779"/>
                </a:cubicBezTo>
                <a:cubicBezTo>
                  <a:pt x="4345" y="6785"/>
                  <a:pt x="4350" y="6800"/>
                  <a:pt x="4344" y="6813"/>
                </a:cubicBezTo>
                <a:lnTo>
                  <a:pt x="4277" y="6947"/>
                </a:lnTo>
                <a:cubicBezTo>
                  <a:pt x="4271" y="6959"/>
                  <a:pt x="4256" y="6964"/>
                  <a:pt x="4243" y="6958"/>
                </a:cubicBezTo>
                <a:cubicBezTo>
                  <a:pt x="4231" y="6952"/>
                  <a:pt x="4226" y="6937"/>
                  <a:pt x="4232" y="6925"/>
                </a:cubicBezTo>
                <a:close/>
                <a:moveTo>
                  <a:pt x="4389" y="6612"/>
                </a:moveTo>
                <a:lnTo>
                  <a:pt x="4456" y="6477"/>
                </a:lnTo>
                <a:cubicBezTo>
                  <a:pt x="4462" y="6465"/>
                  <a:pt x="4477" y="6460"/>
                  <a:pt x="4489" y="6466"/>
                </a:cubicBezTo>
                <a:cubicBezTo>
                  <a:pt x="4502" y="6472"/>
                  <a:pt x="4507" y="6487"/>
                  <a:pt x="4501" y="6500"/>
                </a:cubicBezTo>
                <a:lnTo>
                  <a:pt x="4434" y="6634"/>
                </a:lnTo>
                <a:cubicBezTo>
                  <a:pt x="4427" y="6646"/>
                  <a:pt x="4412" y="6651"/>
                  <a:pt x="4400" y="6645"/>
                </a:cubicBezTo>
                <a:cubicBezTo>
                  <a:pt x="4388" y="6639"/>
                  <a:pt x="4383" y="6624"/>
                  <a:pt x="4389" y="6612"/>
                </a:cubicBezTo>
                <a:close/>
                <a:moveTo>
                  <a:pt x="4545" y="6299"/>
                </a:moveTo>
                <a:lnTo>
                  <a:pt x="4612" y="6164"/>
                </a:lnTo>
                <a:cubicBezTo>
                  <a:pt x="4619" y="6152"/>
                  <a:pt x="4634" y="6147"/>
                  <a:pt x="4646" y="6153"/>
                </a:cubicBezTo>
                <a:cubicBezTo>
                  <a:pt x="4658" y="6159"/>
                  <a:pt x="4663" y="6174"/>
                  <a:pt x="4657" y="6187"/>
                </a:cubicBezTo>
                <a:lnTo>
                  <a:pt x="4590" y="6321"/>
                </a:lnTo>
                <a:cubicBezTo>
                  <a:pt x="4584" y="6333"/>
                  <a:pt x="4569" y="6338"/>
                  <a:pt x="4557" y="6332"/>
                </a:cubicBezTo>
                <a:cubicBezTo>
                  <a:pt x="4544" y="6326"/>
                  <a:pt x="4539" y="6311"/>
                  <a:pt x="4545" y="6299"/>
                </a:cubicBezTo>
                <a:close/>
                <a:moveTo>
                  <a:pt x="4702" y="5985"/>
                </a:moveTo>
                <a:lnTo>
                  <a:pt x="4769" y="5851"/>
                </a:lnTo>
                <a:cubicBezTo>
                  <a:pt x="4775" y="5839"/>
                  <a:pt x="4790" y="5834"/>
                  <a:pt x="4802" y="5840"/>
                </a:cubicBezTo>
                <a:cubicBezTo>
                  <a:pt x="4815" y="5846"/>
                  <a:pt x="4820" y="5861"/>
                  <a:pt x="4814" y="5874"/>
                </a:cubicBezTo>
                <a:lnTo>
                  <a:pt x="4747" y="6008"/>
                </a:lnTo>
                <a:cubicBezTo>
                  <a:pt x="4740" y="6020"/>
                  <a:pt x="4725" y="6025"/>
                  <a:pt x="4713" y="6019"/>
                </a:cubicBezTo>
                <a:cubicBezTo>
                  <a:pt x="4701" y="6013"/>
                  <a:pt x="4696" y="5998"/>
                  <a:pt x="4702" y="5985"/>
                </a:cubicBezTo>
                <a:close/>
                <a:moveTo>
                  <a:pt x="4858" y="5672"/>
                </a:moveTo>
                <a:lnTo>
                  <a:pt x="4925" y="5538"/>
                </a:lnTo>
                <a:cubicBezTo>
                  <a:pt x="4932" y="5526"/>
                  <a:pt x="4947" y="5521"/>
                  <a:pt x="4959" y="5527"/>
                </a:cubicBezTo>
                <a:cubicBezTo>
                  <a:pt x="4971" y="5533"/>
                  <a:pt x="4976" y="5548"/>
                  <a:pt x="4970" y="5561"/>
                </a:cubicBezTo>
                <a:lnTo>
                  <a:pt x="4903" y="5695"/>
                </a:lnTo>
                <a:cubicBezTo>
                  <a:pt x="4897" y="5707"/>
                  <a:pt x="4882" y="5712"/>
                  <a:pt x="4870" y="5706"/>
                </a:cubicBezTo>
                <a:cubicBezTo>
                  <a:pt x="4857" y="5700"/>
                  <a:pt x="4852" y="5685"/>
                  <a:pt x="4858" y="5672"/>
                </a:cubicBezTo>
                <a:close/>
                <a:moveTo>
                  <a:pt x="5015" y="5359"/>
                </a:moveTo>
                <a:lnTo>
                  <a:pt x="5082" y="5225"/>
                </a:lnTo>
                <a:cubicBezTo>
                  <a:pt x="5088" y="5213"/>
                  <a:pt x="5103" y="5208"/>
                  <a:pt x="5116" y="5214"/>
                </a:cubicBezTo>
                <a:cubicBezTo>
                  <a:pt x="5128" y="5220"/>
                  <a:pt x="5133" y="5235"/>
                  <a:pt x="5127" y="5248"/>
                </a:cubicBezTo>
                <a:lnTo>
                  <a:pt x="5060" y="5382"/>
                </a:lnTo>
                <a:cubicBezTo>
                  <a:pt x="5053" y="5394"/>
                  <a:pt x="5038" y="5399"/>
                  <a:pt x="5026" y="5393"/>
                </a:cubicBezTo>
                <a:cubicBezTo>
                  <a:pt x="5014" y="5387"/>
                  <a:pt x="5009" y="5372"/>
                  <a:pt x="5015" y="5359"/>
                </a:cubicBezTo>
                <a:close/>
                <a:moveTo>
                  <a:pt x="5171" y="5046"/>
                </a:moveTo>
                <a:lnTo>
                  <a:pt x="5239" y="4912"/>
                </a:lnTo>
                <a:cubicBezTo>
                  <a:pt x="5245" y="4900"/>
                  <a:pt x="5260" y="4895"/>
                  <a:pt x="5272" y="4901"/>
                </a:cubicBezTo>
                <a:cubicBezTo>
                  <a:pt x="5284" y="4907"/>
                  <a:pt x="5289" y="4922"/>
                  <a:pt x="5283" y="4935"/>
                </a:cubicBezTo>
                <a:lnTo>
                  <a:pt x="5216" y="5069"/>
                </a:lnTo>
                <a:cubicBezTo>
                  <a:pt x="5210" y="5081"/>
                  <a:pt x="5195" y="5086"/>
                  <a:pt x="5183" y="5080"/>
                </a:cubicBezTo>
                <a:cubicBezTo>
                  <a:pt x="5170" y="5074"/>
                  <a:pt x="5165" y="5059"/>
                  <a:pt x="5171" y="5046"/>
                </a:cubicBezTo>
                <a:close/>
                <a:moveTo>
                  <a:pt x="5328" y="4733"/>
                </a:moveTo>
                <a:lnTo>
                  <a:pt x="5395" y="4599"/>
                </a:lnTo>
                <a:cubicBezTo>
                  <a:pt x="5401" y="4587"/>
                  <a:pt x="5416" y="4582"/>
                  <a:pt x="5429" y="4588"/>
                </a:cubicBezTo>
                <a:cubicBezTo>
                  <a:pt x="5441" y="4594"/>
                  <a:pt x="5446" y="4609"/>
                  <a:pt x="5440" y="4621"/>
                </a:cubicBezTo>
                <a:lnTo>
                  <a:pt x="5373" y="4756"/>
                </a:lnTo>
                <a:cubicBezTo>
                  <a:pt x="5366" y="4768"/>
                  <a:pt x="5351" y="4773"/>
                  <a:pt x="5339" y="4767"/>
                </a:cubicBezTo>
                <a:cubicBezTo>
                  <a:pt x="5327" y="4761"/>
                  <a:pt x="5322" y="4746"/>
                  <a:pt x="5328" y="4733"/>
                </a:cubicBezTo>
                <a:close/>
                <a:moveTo>
                  <a:pt x="5484" y="4420"/>
                </a:moveTo>
                <a:lnTo>
                  <a:pt x="5552" y="4286"/>
                </a:lnTo>
                <a:cubicBezTo>
                  <a:pt x="5558" y="4274"/>
                  <a:pt x="5573" y="4269"/>
                  <a:pt x="5585" y="4275"/>
                </a:cubicBezTo>
                <a:cubicBezTo>
                  <a:pt x="5597" y="4281"/>
                  <a:pt x="5602" y="4296"/>
                  <a:pt x="5596" y="4308"/>
                </a:cubicBezTo>
                <a:lnTo>
                  <a:pt x="5529" y="4443"/>
                </a:lnTo>
                <a:cubicBezTo>
                  <a:pt x="5523" y="4455"/>
                  <a:pt x="5508" y="4460"/>
                  <a:pt x="5496" y="4454"/>
                </a:cubicBezTo>
                <a:cubicBezTo>
                  <a:pt x="5483" y="4448"/>
                  <a:pt x="5478" y="4433"/>
                  <a:pt x="5484" y="4420"/>
                </a:cubicBezTo>
                <a:close/>
                <a:moveTo>
                  <a:pt x="5641" y="4107"/>
                </a:moveTo>
                <a:lnTo>
                  <a:pt x="5708" y="3973"/>
                </a:lnTo>
                <a:cubicBezTo>
                  <a:pt x="5714" y="3961"/>
                  <a:pt x="5729" y="3956"/>
                  <a:pt x="5742" y="3962"/>
                </a:cubicBezTo>
                <a:cubicBezTo>
                  <a:pt x="5754" y="3968"/>
                  <a:pt x="5759" y="3983"/>
                  <a:pt x="5753" y="3995"/>
                </a:cubicBezTo>
                <a:lnTo>
                  <a:pt x="5686" y="4130"/>
                </a:lnTo>
                <a:cubicBezTo>
                  <a:pt x="5680" y="4142"/>
                  <a:pt x="5665" y="4147"/>
                  <a:pt x="5652" y="4141"/>
                </a:cubicBezTo>
                <a:cubicBezTo>
                  <a:pt x="5640" y="4135"/>
                  <a:pt x="5635" y="4120"/>
                  <a:pt x="5641" y="4107"/>
                </a:cubicBezTo>
                <a:close/>
                <a:moveTo>
                  <a:pt x="5798" y="3794"/>
                </a:moveTo>
                <a:lnTo>
                  <a:pt x="5865" y="3660"/>
                </a:lnTo>
                <a:cubicBezTo>
                  <a:pt x="5871" y="3648"/>
                  <a:pt x="5886" y="3643"/>
                  <a:pt x="5898" y="3649"/>
                </a:cubicBezTo>
                <a:cubicBezTo>
                  <a:pt x="5910" y="3655"/>
                  <a:pt x="5915" y="3670"/>
                  <a:pt x="5909" y="3682"/>
                </a:cubicBezTo>
                <a:lnTo>
                  <a:pt x="5842" y="3816"/>
                </a:lnTo>
                <a:cubicBezTo>
                  <a:pt x="5836" y="3829"/>
                  <a:pt x="5821" y="3834"/>
                  <a:pt x="5809" y="3828"/>
                </a:cubicBezTo>
                <a:cubicBezTo>
                  <a:pt x="5796" y="3821"/>
                  <a:pt x="5791" y="3806"/>
                  <a:pt x="5798" y="3794"/>
                </a:cubicBezTo>
                <a:close/>
                <a:moveTo>
                  <a:pt x="5954" y="3481"/>
                </a:moveTo>
                <a:lnTo>
                  <a:pt x="6021" y="3347"/>
                </a:lnTo>
                <a:cubicBezTo>
                  <a:pt x="6027" y="3335"/>
                  <a:pt x="6042" y="3330"/>
                  <a:pt x="6055" y="3336"/>
                </a:cubicBezTo>
                <a:cubicBezTo>
                  <a:pt x="6067" y="3342"/>
                  <a:pt x="6072" y="3357"/>
                  <a:pt x="6066" y="3369"/>
                </a:cubicBezTo>
                <a:lnTo>
                  <a:pt x="5999" y="3503"/>
                </a:lnTo>
                <a:cubicBezTo>
                  <a:pt x="5993" y="3516"/>
                  <a:pt x="5978" y="3521"/>
                  <a:pt x="5965" y="3515"/>
                </a:cubicBezTo>
                <a:cubicBezTo>
                  <a:pt x="5953" y="3508"/>
                  <a:pt x="5948" y="3493"/>
                  <a:pt x="5954" y="3481"/>
                </a:cubicBezTo>
                <a:close/>
                <a:moveTo>
                  <a:pt x="6111" y="3168"/>
                </a:moveTo>
                <a:lnTo>
                  <a:pt x="6178" y="3034"/>
                </a:lnTo>
                <a:cubicBezTo>
                  <a:pt x="6184" y="3021"/>
                  <a:pt x="6199" y="3016"/>
                  <a:pt x="6211" y="3023"/>
                </a:cubicBezTo>
                <a:cubicBezTo>
                  <a:pt x="6224" y="3029"/>
                  <a:pt x="6229" y="3044"/>
                  <a:pt x="6222" y="3056"/>
                </a:cubicBezTo>
                <a:lnTo>
                  <a:pt x="6155" y="3190"/>
                </a:lnTo>
                <a:cubicBezTo>
                  <a:pt x="6149" y="3203"/>
                  <a:pt x="6134" y="3208"/>
                  <a:pt x="6122" y="3202"/>
                </a:cubicBezTo>
                <a:cubicBezTo>
                  <a:pt x="6109" y="3195"/>
                  <a:pt x="6104" y="3180"/>
                  <a:pt x="6111" y="3168"/>
                </a:cubicBezTo>
                <a:close/>
                <a:moveTo>
                  <a:pt x="6267" y="2855"/>
                </a:moveTo>
                <a:lnTo>
                  <a:pt x="6334" y="2721"/>
                </a:lnTo>
                <a:cubicBezTo>
                  <a:pt x="6340" y="2708"/>
                  <a:pt x="6355" y="2703"/>
                  <a:pt x="6368" y="2710"/>
                </a:cubicBezTo>
                <a:cubicBezTo>
                  <a:pt x="6380" y="2716"/>
                  <a:pt x="6385" y="2731"/>
                  <a:pt x="6379" y="2743"/>
                </a:cubicBezTo>
                <a:lnTo>
                  <a:pt x="6312" y="2877"/>
                </a:lnTo>
                <a:cubicBezTo>
                  <a:pt x="6306" y="2890"/>
                  <a:pt x="6291" y="2895"/>
                  <a:pt x="6278" y="2889"/>
                </a:cubicBezTo>
                <a:cubicBezTo>
                  <a:pt x="6266" y="2882"/>
                  <a:pt x="6261" y="2867"/>
                  <a:pt x="6267" y="2855"/>
                </a:cubicBezTo>
                <a:close/>
                <a:moveTo>
                  <a:pt x="6424" y="2542"/>
                </a:moveTo>
                <a:lnTo>
                  <a:pt x="6491" y="2408"/>
                </a:lnTo>
                <a:cubicBezTo>
                  <a:pt x="6497" y="2395"/>
                  <a:pt x="6512" y="2390"/>
                  <a:pt x="6524" y="2397"/>
                </a:cubicBezTo>
                <a:cubicBezTo>
                  <a:pt x="6537" y="2403"/>
                  <a:pt x="6542" y="2418"/>
                  <a:pt x="6535" y="2430"/>
                </a:cubicBezTo>
                <a:lnTo>
                  <a:pt x="6468" y="2564"/>
                </a:lnTo>
                <a:cubicBezTo>
                  <a:pt x="6462" y="2577"/>
                  <a:pt x="6447" y="2582"/>
                  <a:pt x="6435" y="2575"/>
                </a:cubicBezTo>
                <a:cubicBezTo>
                  <a:pt x="6422" y="2569"/>
                  <a:pt x="6417" y="2554"/>
                  <a:pt x="6424" y="2542"/>
                </a:cubicBezTo>
                <a:close/>
                <a:moveTo>
                  <a:pt x="6580" y="2229"/>
                </a:moveTo>
                <a:lnTo>
                  <a:pt x="6647" y="2095"/>
                </a:lnTo>
                <a:cubicBezTo>
                  <a:pt x="6653" y="2082"/>
                  <a:pt x="6668" y="2077"/>
                  <a:pt x="6681" y="2084"/>
                </a:cubicBezTo>
                <a:cubicBezTo>
                  <a:pt x="6693" y="2090"/>
                  <a:pt x="6698" y="2105"/>
                  <a:pt x="6692" y="2117"/>
                </a:cubicBezTo>
                <a:lnTo>
                  <a:pt x="6625" y="2251"/>
                </a:lnTo>
                <a:cubicBezTo>
                  <a:pt x="6619" y="2264"/>
                  <a:pt x="6604" y="2269"/>
                  <a:pt x="6591" y="2262"/>
                </a:cubicBezTo>
                <a:cubicBezTo>
                  <a:pt x="6579" y="2256"/>
                  <a:pt x="6574" y="2241"/>
                  <a:pt x="6580" y="2229"/>
                </a:cubicBezTo>
                <a:close/>
                <a:moveTo>
                  <a:pt x="6737" y="1916"/>
                </a:moveTo>
                <a:lnTo>
                  <a:pt x="6804" y="1782"/>
                </a:lnTo>
                <a:cubicBezTo>
                  <a:pt x="6810" y="1769"/>
                  <a:pt x="6825" y="1764"/>
                  <a:pt x="6837" y="1770"/>
                </a:cubicBezTo>
                <a:cubicBezTo>
                  <a:pt x="6850" y="1777"/>
                  <a:pt x="6855" y="1792"/>
                  <a:pt x="6848" y="1804"/>
                </a:cubicBezTo>
                <a:lnTo>
                  <a:pt x="6781" y="1938"/>
                </a:lnTo>
                <a:cubicBezTo>
                  <a:pt x="6775" y="1951"/>
                  <a:pt x="6760" y="1956"/>
                  <a:pt x="6748" y="1949"/>
                </a:cubicBezTo>
                <a:cubicBezTo>
                  <a:pt x="6735" y="1943"/>
                  <a:pt x="6730" y="1928"/>
                  <a:pt x="6737" y="1916"/>
                </a:cubicBezTo>
                <a:close/>
                <a:moveTo>
                  <a:pt x="6893" y="1603"/>
                </a:moveTo>
                <a:lnTo>
                  <a:pt x="6960" y="1469"/>
                </a:lnTo>
                <a:cubicBezTo>
                  <a:pt x="6966" y="1456"/>
                  <a:pt x="6981" y="1451"/>
                  <a:pt x="6994" y="1457"/>
                </a:cubicBezTo>
                <a:cubicBezTo>
                  <a:pt x="7006" y="1464"/>
                  <a:pt x="7011" y="1479"/>
                  <a:pt x="7005" y="1491"/>
                </a:cubicBezTo>
                <a:lnTo>
                  <a:pt x="6938" y="1625"/>
                </a:lnTo>
                <a:cubicBezTo>
                  <a:pt x="6932" y="1637"/>
                  <a:pt x="6917" y="1642"/>
                  <a:pt x="6904" y="1636"/>
                </a:cubicBezTo>
                <a:cubicBezTo>
                  <a:pt x="6892" y="1630"/>
                  <a:pt x="6887" y="1615"/>
                  <a:pt x="6893" y="1603"/>
                </a:cubicBezTo>
                <a:close/>
                <a:moveTo>
                  <a:pt x="7050" y="1290"/>
                </a:moveTo>
                <a:lnTo>
                  <a:pt x="7117" y="1156"/>
                </a:lnTo>
                <a:cubicBezTo>
                  <a:pt x="7123" y="1143"/>
                  <a:pt x="7138" y="1138"/>
                  <a:pt x="7150" y="1144"/>
                </a:cubicBezTo>
                <a:cubicBezTo>
                  <a:pt x="7163" y="1151"/>
                  <a:pt x="7168" y="1166"/>
                  <a:pt x="7162" y="1178"/>
                </a:cubicBezTo>
                <a:lnTo>
                  <a:pt x="7094" y="1312"/>
                </a:lnTo>
                <a:cubicBezTo>
                  <a:pt x="7088" y="1324"/>
                  <a:pt x="7073" y="1329"/>
                  <a:pt x="7061" y="1323"/>
                </a:cubicBezTo>
                <a:cubicBezTo>
                  <a:pt x="7049" y="1317"/>
                  <a:pt x="7044" y="1302"/>
                  <a:pt x="7050" y="1290"/>
                </a:cubicBezTo>
                <a:close/>
                <a:moveTo>
                  <a:pt x="7206" y="977"/>
                </a:moveTo>
                <a:lnTo>
                  <a:pt x="7273" y="843"/>
                </a:lnTo>
                <a:cubicBezTo>
                  <a:pt x="7279" y="830"/>
                  <a:pt x="7295" y="825"/>
                  <a:pt x="7307" y="831"/>
                </a:cubicBezTo>
                <a:cubicBezTo>
                  <a:pt x="7319" y="838"/>
                  <a:pt x="7324" y="853"/>
                  <a:pt x="7318" y="865"/>
                </a:cubicBezTo>
                <a:lnTo>
                  <a:pt x="7251" y="999"/>
                </a:lnTo>
                <a:cubicBezTo>
                  <a:pt x="7245" y="1011"/>
                  <a:pt x="7230" y="1016"/>
                  <a:pt x="7217" y="1010"/>
                </a:cubicBezTo>
                <a:cubicBezTo>
                  <a:pt x="7205" y="1004"/>
                  <a:pt x="7200" y="989"/>
                  <a:pt x="7206" y="977"/>
                </a:cubicBezTo>
                <a:close/>
                <a:moveTo>
                  <a:pt x="7363" y="664"/>
                </a:moveTo>
                <a:lnTo>
                  <a:pt x="7430" y="529"/>
                </a:lnTo>
                <a:cubicBezTo>
                  <a:pt x="7436" y="517"/>
                  <a:pt x="7451" y="512"/>
                  <a:pt x="7463" y="518"/>
                </a:cubicBezTo>
                <a:cubicBezTo>
                  <a:pt x="7476" y="524"/>
                  <a:pt x="7481" y="539"/>
                  <a:pt x="7475" y="552"/>
                </a:cubicBezTo>
                <a:lnTo>
                  <a:pt x="7407" y="686"/>
                </a:lnTo>
                <a:cubicBezTo>
                  <a:pt x="7401" y="698"/>
                  <a:pt x="7386" y="703"/>
                  <a:pt x="7374" y="697"/>
                </a:cubicBezTo>
                <a:cubicBezTo>
                  <a:pt x="7362" y="691"/>
                  <a:pt x="7357" y="676"/>
                  <a:pt x="7363" y="664"/>
                </a:cubicBezTo>
                <a:close/>
                <a:moveTo>
                  <a:pt x="7519" y="351"/>
                </a:moveTo>
                <a:lnTo>
                  <a:pt x="7586" y="216"/>
                </a:lnTo>
                <a:cubicBezTo>
                  <a:pt x="7593" y="204"/>
                  <a:pt x="7608" y="199"/>
                  <a:pt x="7620" y="205"/>
                </a:cubicBezTo>
                <a:cubicBezTo>
                  <a:pt x="7632" y="211"/>
                  <a:pt x="7637" y="226"/>
                  <a:pt x="7631" y="239"/>
                </a:cubicBezTo>
                <a:lnTo>
                  <a:pt x="7564" y="373"/>
                </a:lnTo>
                <a:cubicBezTo>
                  <a:pt x="7558" y="385"/>
                  <a:pt x="7543" y="390"/>
                  <a:pt x="7530" y="384"/>
                </a:cubicBezTo>
                <a:cubicBezTo>
                  <a:pt x="7518" y="378"/>
                  <a:pt x="7513" y="363"/>
                  <a:pt x="7519" y="351"/>
                </a:cubicBezTo>
                <a:close/>
                <a:moveTo>
                  <a:pt x="7676" y="38"/>
                </a:moveTo>
                <a:lnTo>
                  <a:pt x="7686" y="17"/>
                </a:lnTo>
                <a:cubicBezTo>
                  <a:pt x="7692" y="5"/>
                  <a:pt x="7707" y="0"/>
                  <a:pt x="7720" y="6"/>
                </a:cubicBezTo>
                <a:cubicBezTo>
                  <a:pt x="7732" y="12"/>
                  <a:pt x="7737" y="27"/>
                  <a:pt x="7731" y="39"/>
                </a:cubicBezTo>
                <a:lnTo>
                  <a:pt x="7721" y="60"/>
                </a:lnTo>
                <a:cubicBezTo>
                  <a:pt x="7714" y="72"/>
                  <a:pt x="7699" y="77"/>
                  <a:pt x="7687" y="71"/>
                </a:cubicBezTo>
                <a:cubicBezTo>
                  <a:pt x="7675" y="65"/>
                  <a:pt x="7670" y="50"/>
                  <a:pt x="7676" y="38"/>
                </a:cubicBezTo>
                <a:close/>
              </a:path>
            </a:pathLst>
          </a:custGeom>
          <a:solidFill>
            <a:srgbClr val="000000"/>
          </a:solidFill>
          <a:ln w="1" cap="flat">
            <a:solidFill>
              <a:srgbClr val="000000"/>
            </a:solidFill>
            <a:prstDash val="solid"/>
            <a:bevel/>
            <a:headEnd/>
            <a:tailEnd/>
          </a:ln>
        </p:spPr>
        <p:txBody>
          <a:bodyPr/>
          <a:lstStyle/>
          <a:p>
            <a:endParaRPr lang="en-US"/>
          </a:p>
        </p:txBody>
      </p:sp>
      <p:sp>
        <p:nvSpPr>
          <p:cNvPr id="15465" name="Freeform 116"/>
          <p:cNvSpPr>
            <a:spLocks noEditPoints="1"/>
          </p:cNvSpPr>
          <p:nvPr/>
        </p:nvSpPr>
        <p:spPr bwMode="auto">
          <a:xfrm>
            <a:off x="2074863" y="2603500"/>
            <a:ext cx="4052887" cy="1955800"/>
          </a:xfrm>
          <a:custGeom>
            <a:avLst/>
            <a:gdLst>
              <a:gd name="T0" fmla="*/ 2147483647 w 21267"/>
              <a:gd name="T1" fmla="*/ 2147483647 h 10270"/>
              <a:gd name="T2" fmla="*/ 2147483647 w 21267"/>
              <a:gd name="T3" fmla="*/ 2147483647 h 10270"/>
              <a:gd name="T4" fmla="*/ 2147483647 w 21267"/>
              <a:gd name="T5" fmla="*/ 2147483647 h 10270"/>
              <a:gd name="T6" fmla="*/ 2147483647 w 21267"/>
              <a:gd name="T7" fmla="*/ 2147483647 h 10270"/>
              <a:gd name="T8" fmla="*/ 2147483647 w 21267"/>
              <a:gd name="T9" fmla="*/ 2147483647 h 10270"/>
              <a:gd name="T10" fmla="*/ 2147483647 w 21267"/>
              <a:gd name="T11" fmla="*/ 2147483647 h 10270"/>
              <a:gd name="T12" fmla="*/ 2147483647 w 21267"/>
              <a:gd name="T13" fmla="*/ 2147483647 h 10270"/>
              <a:gd name="T14" fmla="*/ 2147483647 w 21267"/>
              <a:gd name="T15" fmla="*/ 2147483647 h 10270"/>
              <a:gd name="T16" fmla="*/ 2147483647 w 21267"/>
              <a:gd name="T17" fmla="*/ 2147483647 h 10270"/>
              <a:gd name="T18" fmla="*/ 2147483647 w 21267"/>
              <a:gd name="T19" fmla="*/ 2147483647 h 10270"/>
              <a:gd name="T20" fmla="*/ 2147483647 w 21267"/>
              <a:gd name="T21" fmla="*/ 2147483647 h 10270"/>
              <a:gd name="T22" fmla="*/ 2147483647 w 21267"/>
              <a:gd name="T23" fmla="*/ 2147483647 h 10270"/>
              <a:gd name="T24" fmla="*/ 2147483647 w 21267"/>
              <a:gd name="T25" fmla="*/ 2147483647 h 10270"/>
              <a:gd name="T26" fmla="*/ 2147483647 w 21267"/>
              <a:gd name="T27" fmla="*/ 2147483647 h 10270"/>
              <a:gd name="T28" fmla="*/ 2147483647 w 21267"/>
              <a:gd name="T29" fmla="*/ 2147483647 h 10270"/>
              <a:gd name="T30" fmla="*/ 2147483647 w 21267"/>
              <a:gd name="T31" fmla="*/ 2147483647 h 10270"/>
              <a:gd name="T32" fmla="*/ 2147483647 w 21267"/>
              <a:gd name="T33" fmla="*/ 2147483647 h 10270"/>
              <a:gd name="T34" fmla="*/ 2147483647 w 21267"/>
              <a:gd name="T35" fmla="*/ 2147483647 h 10270"/>
              <a:gd name="T36" fmla="*/ 2147483647 w 21267"/>
              <a:gd name="T37" fmla="*/ 2147483647 h 10270"/>
              <a:gd name="T38" fmla="*/ 2147483647 w 21267"/>
              <a:gd name="T39" fmla="*/ 2147483647 h 10270"/>
              <a:gd name="T40" fmla="*/ 2147483647 w 21267"/>
              <a:gd name="T41" fmla="*/ 2147483647 h 10270"/>
              <a:gd name="T42" fmla="*/ 2147483647 w 21267"/>
              <a:gd name="T43" fmla="*/ 2147483647 h 10270"/>
              <a:gd name="T44" fmla="*/ 2147483647 w 21267"/>
              <a:gd name="T45" fmla="*/ 2147483647 h 10270"/>
              <a:gd name="T46" fmla="*/ 2147483647 w 21267"/>
              <a:gd name="T47" fmla="*/ 2147483647 h 10270"/>
              <a:gd name="T48" fmla="*/ 2147483647 w 21267"/>
              <a:gd name="T49" fmla="*/ 2147483647 h 10270"/>
              <a:gd name="T50" fmla="*/ 2147483647 w 21267"/>
              <a:gd name="T51" fmla="*/ 2147483647 h 10270"/>
              <a:gd name="T52" fmla="*/ 2147483647 w 21267"/>
              <a:gd name="T53" fmla="*/ 2147483647 h 10270"/>
              <a:gd name="T54" fmla="*/ 2147483647 w 21267"/>
              <a:gd name="T55" fmla="*/ 2147483647 h 10270"/>
              <a:gd name="T56" fmla="*/ 2147483647 w 21267"/>
              <a:gd name="T57" fmla="*/ 2147483647 h 10270"/>
              <a:gd name="T58" fmla="*/ 2147483647 w 21267"/>
              <a:gd name="T59" fmla="*/ 2147483647 h 10270"/>
              <a:gd name="T60" fmla="*/ 2147483647 w 21267"/>
              <a:gd name="T61" fmla="*/ 2147483647 h 10270"/>
              <a:gd name="T62" fmla="*/ 2147483647 w 21267"/>
              <a:gd name="T63" fmla="*/ 2147483647 h 10270"/>
              <a:gd name="T64" fmla="*/ 2147483647 w 21267"/>
              <a:gd name="T65" fmla="*/ 2147483647 h 10270"/>
              <a:gd name="T66" fmla="*/ 2147483647 w 21267"/>
              <a:gd name="T67" fmla="*/ 2147483647 h 10270"/>
              <a:gd name="T68" fmla="*/ 2147483647 w 21267"/>
              <a:gd name="T69" fmla="*/ 2147483647 h 10270"/>
              <a:gd name="T70" fmla="*/ 2147483647 w 21267"/>
              <a:gd name="T71" fmla="*/ 2147483647 h 10270"/>
              <a:gd name="T72" fmla="*/ 2147483647 w 21267"/>
              <a:gd name="T73" fmla="*/ 2147483647 h 10270"/>
              <a:gd name="T74" fmla="*/ 2147483647 w 21267"/>
              <a:gd name="T75" fmla="*/ 2147483647 h 10270"/>
              <a:gd name="T76" fmla="*/ 2147483647 w 21267"/>
              <a:gd name="T77" fmla="*/ 2147483647 h 10270"/>
              <a:gd name="T78" fmla="*/ 2147483647 w 21267"/>
              <a:gd name="T79" fmla="*/ 2147483647 h 10270"/>
              <a:gd name="T80" fmla="*/ 2147483647 w 21267"/>
              <a:gd name="T81" fmla="*/ 2147483647 h 10270"/>
              <a:gd name="T82" fmla="*/ 2147483647 w 21267"/>
              <a:gd name="T83" fmla="*/ 2147483647 h 10270"/>
              <a:gd name="T84" fmla="*/ 2147483647 w 21267"/>
              <a:gd name="T85" fmla="*/ 2147483647 h 10270"/>
              <a:gd name="T86" fmla="*/ 2147483647 w 21267"/>
              <a:gd name="T87" fmla="*/ 2147483647 h 10270"/>
              <a:gd name="T88" fmla="*/ 2147483647 w 21267"/>
              <a:gd name="T89" fmla="*/ 2147483647 h 10270"/>
              <a:gd name="T90" fmla="*/ 2147483647 w 21267"/>
              <a:gd name="T91" fmla="*/ 2147483647 h 10270"/>
              <a:gd name="T92" fmla="*/ 2147483647 w 21267"/>
              <a:gd name="T93" fmla="*/ 2147483647 h 10270"/>
              <a:gd name="T94" fmla="*/ 2147483647 w 21267"/>
              <a:gd name="T95" fmla="*/ 2147483647 h 10270"/>
              <a:gd name="T96" fmla="*/ 2147483647 w 21267"/>
              <a:gd name="T97" fmla="*/ 2147483647 h 10270"/>
              <a:gd name="T98" fmla="*/ 2147483647 w 21267"/>
              <a:gd name="T99" fmla="*/ 2147483647 h 10270"/>
              <a:gd name="T100" fmla="*/ 2147483647 w 21267"/>
              <a:gd name="T101" fmla="*/ 2147483647 h 10270"/>
              <a:gd name="T102" fmla="*/ 2147483647 w 21267"/>
              <a:gd name="T103" fmla="*/ 2147483647 h 10270"/>
              <a:gd name="T104" fmla="*/ 2147483647 w 21267"/>
              <a:gd name="T105" fmla="*/ 2147483647 h 10270"/>
              <a:gd name="T106" fmla="*/ 2147483647 w 21267"/>
              <a:gd name="T107" fmla="*/ 2147483647 h 10270"/>
              <a:gd name="T108" fmla="*/ 2147483647 w 21267"/>
              <a:gd name="T109" fmla="*/ 2147483647 h 10270"/>
              <a:gd name="T110" fmla="*/ 2147483647 w 21267"/>
              <a:gd name="T111" fmla="*/ 2147483647 h 10270"/>
              <a:gd name="T112" fmla="*/ 2147483647 w 21267"/>
              <a:gd name="T113" fmla="*/ 2147483647 h 10270"/>
              <a:gd name="T114" fmla="*/ 2147483647 w 21267"/>
              <a:gd name="T115" fmla="*/ 2147483647 h 10270"/>
              <a:gd name="T116" fmla="*/ 2147483647 w 21267"/>
              <a:gd name="T117" fmla="*/ 2147483647 h 102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1267" h="10270">
                <a:moveTo>
                  <a:pt x="39" y="6"/>
                </a:moveTo>
                <a:lnTo>
                  <a:pt x="174" y="71"/>
                </a:lnTo>
                <a:cubicBezTo>
                  <a:pt x="187" y="77"/>
                  <a:pt x="192" y="92"/>
                  <a:pt x="186" y="104"/>
                </a:cubicBezTo>
                <a:cubicBezTo>
                  <a:pt x="180" y="116"/>
                  <a:pt x="165" y="122"/>
                  <a:pt x="153" y="116"/>
                </a:cubicBezTo>
                <a:lnTo>
                  <a:pt x="18" y="51"/>
                </a:lnTo>
                <a:cubicBezTo>
                  <a:pt x="5" y="45"/>
                  <a:pt x="0" y="30"/>
                  <a:pt x="6" y="17"/>
                </a:cubicBezTo>
                <a:cubicBezTo>
                  <a:pt x="12" y="5"/>
                  <a:pt x="27" y="0"/>
                  <a:pt x="39" y="6"/>
                </a:cubicBezTo>
                <a:close/>
                <a:moveTo>
                  <a:pt x="355" y="157"/>
                </a:moveTo>
                <a:lnTo>
                  <a:pt x="490" y="223"/>
                </a:lnTo>
                <a:cubicBezTo>
                  <a:pt x="502" y="229"/>
                  <a:pt x="507" y="243"/>
                  <a:pt x="501" y="256"/>
                </a:cubicBezTo>
                <a:cubicBezTo>
                  <a:pt x="495" y="268"/>
                  <a:pt x="481" y="274"/>
                  <a:pt x="468" y="268"/>
                </a:cubicBezTo>
                <a:lnTo>
                  <a:pt x="333" y="203"/>
                </a:lnTo>
                <a:cubicBezTo>
                  <a:pt x="321" y="197"/>
                  <a:pt x="315" y="182"/>
                  <a:pt x="321" y="169"/>
                </a:cubicBezTo>
                <a:cubicBezTo>
                  <a:pt x="327" y="157"/>
                  <a:pt x="342" y="151"/>
                  <a:pt x="355" y="157"/>
                </a:cubicBezTo>
                <a:close/>
                <a:moveTo>
                  <a:pt x="670" y="309"/>
                </a:moveTo>
                <a:lnTo>
                  <a:pt x="805" y="374"/>
                </a:lnTo>
                <a:cubicBezTo>
                  <a:pt x="818" y="380"/>
                  <a:pt x="823" y="395"/>
                  <a:pt x="817" y="408"/>
                </a:cubicBezTo>
                <a:cubicBezTo>
                  <a:pt x="811" y="420"/>
                  <a:pt x="796" y="425"/>
                  <a:pt x="783" y="419"/>
                </a:cubicBezTo>
                <a:lnTo>
                  <a:pt x="648" y="354"/>
                </a:lnTo>
                <a:cubicBezTo>
                  <a:pt x="636" y="348"/>
                  <a:pt x="631" y="333"/>
                  <a:pt x="637" y="321"/>
                </a:cubicBezTo>
                <a:cubicBezTo>
                  <a:pt x="643" y="309"/>
                  <a:pt x="658" y="303"/>
                  <a:pt x="670" y="309"/>
                </a:cubicBezTo>
                <a:close/>
                <a:moveTo>
                  <a:pt x="985" y="461"/>
                </a:moveTo>
                <a:lnTo>
                  <a:pt x="1120" y="526"/>
                </a:lnTo>
                <a:cubicBezTo>
                  <a:pt x="1133" y="532"/>
                  <a:pt x="1138" y="547"/>
                  <a:pt x="1132" y="560"/>
                </a:cubicBezTo>
                <a:cubicBezTo>
                  <a:pt x="1126" y="572"/>
                  <a:pt x="1111" y="577"/>
                  <a:pt x="1099" y="571"/>
                </a:cubicBezTo>
                <a:lnTo>
                  <a:pt x="964" y="506"/>
                </a:lnTo>
                <a:cubicBezTo>
                  <a:pt x="951" y="500"/>
                  <a:pt x="946" y="485"/>
                  <a:pt x="952" y="473"/>
                </a:cubicBezTo>
                <a:cubicBezTo>
                  <a:pt x="958" y="460"/>
                  <a:pt x="973" y="455"/>
                  <a:pt x="985" y="461"/>
                </a:cubicBezTo>
                <a:close/>
                <a:moveTo>
                  <a:pt x="1301" y="613"/>
                </a:moveTo>
                <a:lnTo>
                  <a:pt x="1436" y="678"/>
                </a:lnTo>
                <a:cubicBezTo>
                  <a:pt x="1448" y="684"/>
                  <a:pt x="1454" y="699"/>
                  <a:pt x="1448" y="711"/>
                </a:cubicBezTo>
                <a:cubicBezTo>
                  <a:pt x="1442" y="724"/>
                  <a:pt x="1427" y="729"/>
                  <a:pt x="1414" y="723"/>
                </a:cubicBezTo>
                <a:lnTo>
                  <a:pt x="1279" y="658"/>
                </a:lnTo>
                <a:cubicBezTo>
                  <a:pt x="1267" y="652"/>
                  <a:pt x="1261" y="637"/>
                  <a:pt x="1267" y="625"/>
                </a:cubicBezTo>
                <a:cubicBezTo>
                  <a:pt x="1273" y="612"/>
                  <a:pt x="1288" y="607"/>
                  <a:pt x="1301" y="613"/>
                </a:cubicBezTo>
                <a:close/>
                <a:moveTo>
                  <a:pt x="1616" y="765"/>
                </a:moveTo>
                <a:lnTo>
                  <a:pt x="1751" y="830"/>
                </a:lnTo>
                <a:cubicBezTo>
                  <a:pt x="1764" y="836"/>
                  <a:pt x="1769" y="851"/>
                  <a:pt x="1763" y="863"/>
                </a:cubicBezTo>
                <a:cubicBezTo>
                  <a:pt x="1757" y="876"/>
                  <a:pt x="1742" y="881"/>
                  <a:pt x="1729" y="875"/>
                </a:cubicBezTo>
                <a:lnTo>
                  <a:pt x="1594" y="810"/>
                </a:lnTo>
                <a:cubicBezTo>
                  <a:pt x="1582" y="804"/>
                  <a:pt x="1577" y="789"/>
                  <a:pt x="1583" y="777"/>
                </a:cubicBezTo>
                <a:cubicBezTo>
                  <a:pt x="1589" y="764"/>
                  <a:pt x="1604" y="759"/>
                  <a:pt x="1616" y="765"/>
                </a:cubicBezTo>
                <a:close/>
                <a:moveTo>
                  <a:pt x="1931" y="917"/>
                </a:moveTo>
                <a:lnTo>
                  <a:pt x="2067" y="982"/>
                </a:lnTo>
                <a:cubicBezTo>
                  <a:pt x="2079" y="988"/>
                  <a:pt x="2084" y="1003"/>
                  <a:pt x="2078" y="1015"/>
                </a:cubicBezTo>
                <a:cubicBezTo>
                  <a:pt x="2072" y="1028"/>
                  <a:pt x="2057" y="1033"/>
                  <a:pt x="2045" y="1027"/>
                </a:cubicBezTo>
                <a:lnTo>
                  <a:pt x="1910" y="962"/>
                </a:lnTo>
                <a:cubicBezTo>
                  <a:pt x="1897" y="956"/>
                  <a:pt x="1892" y="941"/>
                  <a:pt x="1898" y="928"/>
                </a:cubicBezTo>
                <a:cubicBezTo>
                  <a:pt x="1904" y="916"/>
                  <a:pt x="1919" y="911"/>
                  <a:pt x="1931" y="917"/>
                </a:cubicBezTo>
                <a:close/>
                <a:moveTo>
                  <a:pt x="2247" y="1069"/>
                </a:moveTo>
                <a:lnTo>
                  <a:pt x="2382" y="1134"/>
                </a:lnTo>
                <a:cubicBezTo>
                  <a:pt x="2394" y="1140"/>
                  <a:pt x="2400" y="1155"/>
                  <a:pt x="2394" y="1167"/>
                </a:cubicBezTo>
                <a:cubicBezTo>
                  <a:pt x="2388" y="1179"/>
                  <a:pt x="2373" y="1185"/>
                  <a:pt x="2360" y="1179"/>
                </a:cubicBezTo>
                <a:lnTo>
                  <a:pt x="2225" y="1114"/>
                </a:lnTo>
                <a:cubicBezTo>
                  <a:pt x="2213" y="1108"/>
                  <a:pt x="2207" y="1093"/>
                  <a:pt x="2213" y="1080"/>
                </a:cubicBezTo>
                <a:cubicBezTo>
                  <a:pt x="2219" y="1068"/>
                  <a:pt x="2234" y="1063"/>
                  <a:pt x="2247" y="1069"/>
                </a:cubicBezTo>
                <a:close/>
                <a:moveTo>
                  <a:pt x="2562" y="1220"/>
                </a:moveTo>
                <a:lnTo>
                  <a:pt x="2697" y="1285"/>
                </a:lnTo>
                <a:cubicBezTo>
                  <a:pt x="2710" y="1291"/>
                  <a:pt x="2715" y="1306"/>
                  <a:pt x="2709" y="1319"/>
                </a:cubicBezTo>
                <a:cubicBezTo>
                  <a:pt x="2703" y="1331"/>
                  <a:pt x="2688" y="1337"/>
                  <a:pt x="2676" y="1331"/>
                </a:cubicBezTo>
                <a:lnTo>
                  <a:pt x="2540" y="1265"/>
                </a:lnTo>
                <a:cubicBezTo>
                  <a:pt x="2528" y="1259"/>
                  <a:pt x="2523" y="1245"/>
                  <a:pt x="2529" y="1232"/>
                </a:cubicBezTo>
                <a:cubicBezTo>
                  <a:pt x="2535" y="1220"/>
                  <a:pt x="2550" y="1214"/>
                  <a:pt x="2562" y="1220"/>
                </a:cubicBezTo>
                <a:close/>
                <a:moveTo>
                  <a:pt x="2877" y="1372"/>
                </a:moveTo>
                <a:lnTo>
                  <a:pt x="3013" y="1437"/>
                </a:lnTo>
                <a:cubicBezTo>
                  <a:pt x="3025" y="1443"/>
                  <a:pt x="3030" y="1458"/>
                  <a:pt x="3024" y="1471"/>
                </a:cubicBezTo>
                <a:cubicBezTo>
                  <a:pt x="3018" y="1483"/>
                  <a:pt x="3003" y="1488"/>
                  <a:pt x="2991" y="1482"/>
                </a:cubicBezTo>
                <a:lnTo>
                  <a:pt x="2856" y="1417"/>
                </a:lnTo>
                <a:cubicBezTo>
                  <a:pt x="2843" y="1411"/>
                  <a:pt x="2838" y="1396"/>
                  <a:pt x="2844" y="1384"/>
                </a:cubicBezTo>
                <a:cubicBezTo>
                  <a:pt x="2850" y="1371"/>
                  <a:pt x="2865" y="1366"/>
                  <a:pt x="2877" y="1372"/>
                </a:cubicBezTo>
                <a:close/>
                <a:moveTo>
                  <a:pt x="3193" y="1524"/>
                </a:moveTo>
                <a:lnTo>
                  <a:pt x="3328" y="1589"/>
                </a:lnTo>
                <a:cubicBezTo>
                  <a:pt x="3340" y="1595"/>
                  <a:pt x="3346" y="1610"/>
                  <a:pt x="3340" y="1623"/>
                </a:cubicBezTo>
                <a:cubicBezTo>
                  <a:pt x="3334" y="1635"/>
                  <a:pt x="3319" y="1640"/>
                  <a:pt x="3306" y="1634"/>
                </a:cubicBezTo>
                <a:lnTo>
                  <a:pt x="3171" y="1569"/>
                </a:lnTo>
                <a:cubicBezTo>
                  <a:pt x="3159" y="1563"/>
                  <a:pt x="3153" y="1548"/>
                  <a:pt x="3159" y="1536"/>
                </a:cubicBezTo>
                <a:cubicBezTo>
                  <a:pt x="3165" y="1523"/>
                  <a:pt x="3180" y="1518"/>
                  <a:pt x="3193" y="1524"/>
                </a:cubicBezTo>
                <a:close/>
                <a:moveTo>
                  <a:pt x="3508" y="1676"/>
                </a:moveTo>
                <a:lnTo>
                  <a:pt x="3643" y="1741"/>
                </a:lnTo>
                <a:cubicBezTo>
                  <a:pt x="3656" y="1747"/>
                  <a:pt x="3661" y="1762"/>
                  <a:pt x="3655" y="1774"/>
                </a:cubicBezTo>
                <a:cubicBezTo>
                  <a:pt x="3649" y="1787"/>
                  <a:pt x="3634" y="1792"/>
                  <a:pt x="3622" y="1786"/>
                </a:cubicBezTo>
                <a:lnTo>
                  <a:pt x="3486" y="1721"/>
                </a:lnTo>
                <a:cubicBezTo>
                  <a:pt x="3474" y="1715"/>
                  <a:pt x="3469" y="1700"/>
                  <a:pt x="3475" y="1688"/>
                </a:cubicBezTo>
                <a:cubicBezTo>
                  <a:pt x="3481" y="1675"/>
                  <a:pt x="3496" y="1670"/>
                  <a:pt x="3508" y="1676"/>
                </a:cubicBezTo>
                <a:close/>
                <a:moveTo>
                  <a:pt x="3823" y="1828"/>
                </a:moveTo>
                <a:lnTo>
                  <a:pt x="3959" y="1893"/>
                </a:lnTo>
                <a:cubicBezTo>
                  <a:pt x="3971" y="1899"/>
                  <a:pt x="3976" y="1914"/>
                  <a:pt x="3970" y="1926"/>
                </a:cubicBezTo>
                <a:cubicBezTo>
                  <a:pt x="3964" y="1939"/>
                  <a:pt x="3949" y="1944"/>
                  <a:pt x="3937" y="1938"/>
                </a:cubicBezTo>
                <a:lnTo>
                  <a:pt x="3802" y="1873"/>
                </a:lnTo>
                <a:cubicBezTo>
                  <a:pt x="3789" y="1867"/>
                  <a:pt x="3784" y="1852"/>
                  <a:pt x="3790" y="1839"/>
                </a:cubicBezTo>
                <a:cubicBezTo>
                  <a:pt x="3796" y="1827"/>
                  <a:pt x="3811" y="1822"/>
                  <a:pt x="3823" y="1828"/>
                </a:cubicBezTo>
                <a:close/>
                <a:moveTo>
                  <a:pt x="4139" y="1980"/>
                </a:moveTo>
                <a:lnTo>
                  <a:pt x="4274" y="2045"/>
                </a:lnTo>
                <a:cubicBezTo>
                  <a:pt x="4286" y="2051"/>
                  <a:pt x="4292" y="2066"/>
                  <a:pt x="4286" y="2078"/>
                </a:cubicBezTo>
                <a:cubicBezTo>
                  <a:pt x="4280" y="2091"/>
                  <a:pt x="4265" y="2096"/>
                  <a:pt x="4252" y="2090"/>
                </a:cubicBezTo>
                <a:lnTo>
                  <a:pt x="4117" y="2025"/>
                </a:lnTo>
                <a:cubicBezTo>
                  <a:pt x="4105" y="2019"/>
                  <a:pt x="4099" y="2004"/>
                  <a:pt x="4105" y="1991"/>
                </a:cubicBezTo>
                <a:cubicBezTo>
                  <a:pt x="4111" y="1979"/>
                  <a:pt x="4126" y="1974"/>
                  <a:pt x="4139" y="1980"/>
                </a:cubicBezTo>
                <a:close/>
                <a:moveTo>
                  <a:pt x="4454" y="2131"/>
                </a:moveTo>
                <a:lnTo>
                  <a:pt x="4589" y="2197"/>
                </a:lnTo>
                <a:cubicBezTo>
                  <a:pt x="4602" y="2203"/>
                  <a:pt x="4607" y="2217"/>
                  <a:pt x="4601" y="2230"/>
                </a:cubicBezTo>
                <a:cubicBezTo>
                  <a:pt x="4595" y="2242"/>
                  <a:pt x="4580" y="2248"/>
                  <a:pt x="4568" y="2242"/>
                </a:cubicBezTo>
                <a:lnTo>
                  <a:pt x="4432" y="2177"/>
                </a:lnTo>
                <a:cubicBezTo>
                  <a:pt x="4420" y="2171"/>
                  <a:pt x="4415" y="2156"/>
                  <a:pt x="4421" y="2143"/>
                </a:cubicBezTo>
                <a:cubicBezTo>
                  <a:pt x="4427" y="2131"/>
                  <a:pt x="4442" y="2125"/>
                  <a:pt x="4454" y="2131"/>
                </a:cubicBezTo>
                <a:close/>
                <a:moveTo>
                  <a:pt x="4769" y="2283"/>
                </a:moveTo>
                <a:lnTo>
                  <a:pt x="4905" y="2348"/>
                </a:lnTo>
                <a:cubicBezTo>
                  <a:pt x="4917" y="2354"/>
                  <a:pt x="4922" y="2369"/>
                  <a:pt x="4916" y="2382"/>
                </a:cubicBezTo>
                <a:cubicBezTo>
                  <a:pt x="4910" y="2394"/>
                  <a:pt x="4895" y="2399"/>
                  <a:pt x="4883" y="2393"/>
                </a:cubicBezTo>
                <a:lnTo>
                  <a:pt x="4748" y="2328"/>
                </a:lnTo>
                <a:cubicBezTo>
                  <a:pt x="4735" y="2322"/>
                  <a:pt x="4730" y="2307"/>
                  <a:pt x="4736" y="2295"/>
                </a:cubicBezTo>
                <a:cubicBezTo>
                  <a:pt x="4742" y="2283"/>
                  <a:pt x="4757" y="2277"/>
                  <a:pt x="4769" y="2283"/>
                </a:cubicBezTo>
                <a:close/>
                <a:moveTo>
                  <a:pt x="5085" y="2435"/>
                </a:moveTo>
                <a:lnTo>
                  <a:pt x="5220" y="2500"/>
                </a:lnTo>
                <a:cubicBezTo>
                  <a:pt x="5232" y="2506"/>
                  <a:pt x="5238" y="2521"/>
                  <a:pt x="5232" y="2534"/>
                </a:cubicBezTo>
                <a:cubicBezTo>
                  <a:pt x="5226" y="2546"/>
                  <a:pt x="5211" y="2551"/>
                  <a:pt x="5198" y="2545"/>
                </a:cubicBezTo>
                <a:lnTo>
                  <a:pt x="5063" y="2480"/>
                </a:lnTo>
                <a:cubicBezTo>
                  <a:pt x="5051" y="2474"/>
                  <a:pt x="5045" y="2459"/>
                  <a:pt x="5051" y="2447"/>
                </a:cubicBezTo>
                <a:cubicBezTo>
                  <a:pt x="5057" y="2434"/>
                  <a:pt x="5072" y="2429"/>
                  <a:pt x="5085" y="2435"/>
                </a:cubicBezTo>
                <a:close/>
                <a:moveTo>
                  <a:pt x="5400" y="2587"/>
                </a:moveTo>
                <a:lnTo>
                  <a:pt x="5535" y="2652"/>
                </a:lnTo>
                <a:cubicBezTo>
                  <a:pt x="5548" y="2658"/>
                  <a:pt x="5553" y="2673"/>
                  <a:pt x="5547" y="2685"/>
                </a:cubicBezTo>
                <a:cubicBezTo>
                  <a:pt x="5541" y="2698"/>
                  <a:pt x="5526" y="2703"/>
                  <a:pt x="5514" y="2697"/>
                </a:cubicBezTo>
                <a:lnTo>
                  <a:pt x="5378" y="2632"/>
                </a:lnTo>
                <a:cubicBezTo>
                  <a:pt x="5366" y="2626"/>
                  <a:pt x="5361" y="2611"/>
                  <a:pt x="5367" y="2599"/>
                </a:cubicBezTo>
                <a:cubicBezTo>
                  <a:pt x="5373" y="2586"/>
                  <a:pt x="5388" y="2581"/>
                  <a:pt x="5400" y="2587"/>
                </a:cubicBezTo>
                <a:close/>
                <a:moveTo>
                  <a:pt x="5716" y="2739"/>
                </a:moveTo>
                <a:lnTo>
                  <a:pt x="5851" y="2804"/>
                </a:lnTo>
                <a:cubicBezTo>
                  <a:pt x="5863" y="2810"/>
                  <a:pt x="5868" y="2825"/>
                  <a:pt x="5862" y="2837"/>
                </a:cubicBezTo>
                <a:cubicBezTo>
                  <a:pt x="5856" y="2850"/>
                  <a:pt x="5841" y="2855"/>
                  <a:pt x="5829" y="2849"/>
                </a:cubicBezTo>
                <a:lnTo>
                  <a:pt x="5694" y="2784"/>
                </a:lnTo>
                <a:cubicBezTo>
                  <a:pt x="5681" y="2778"/>
                  <a:pt x="5676" y="2763"/>
                  <a:pt x="5682" y="2751"/>
                </a:cubicBezTo>
                <a:cubicBezTo>
                  <a:pt x="5688" y="2738"/>
                  <a:pt x="5703" y="2733"/>
                  <a:pt x="5716" y="2739"/>
                </a:cubicBezTo>
                <a:close/>
                <a:moveTo>
                  <a:pt x="6031" y="2891"/>
                </a:moveTo>
                <a:lnTo>
                  <a:pt x="6166" y="2956"/>
                </a:lnTo>
                <a:cubicBezTo>
                  <a:pt x="6178" y="2962"/>
                  <a:pt x="6184" y="2977"/>
                  <a:pt x="6178" y="2989"/>
                </a:cubicBezTo>
                <a:cubicBezTo>
                  <a:pt x="6172" y="3002"/>
                  <a:pt x="6157" y="3007"/>
                  <a:pt x="6144" y="3001"/>
                </a:cubicBezTo>
                <a:lnTo>
                  <a:pt x="6009" y="2936"/>
                </a:lnTo>
                <a:cubicBezTo>
                  <a:pt x="5997" y="2930"/>
                  <a:pt x="5991" y="2915"/>
                  <a:pt x="5997" y="2902"/>
                </a:cubicBezTo>
                <a:cubicBezTo>
                  <a:pt x="6003" y="2890"/>
                  <a:pt x="6018" y="2885"/>
                  <a:pt x="6031" y="2891"/>
                </a:cubicBezTo>
                <a:close/>
                <a:moveTo>
                  <a:pt x="6346" y="3043"/>
                </a:moveTo>
                <a:lnTo>
                  <a:pt x="6481" y="3108"/>
                </a:lnTo>
                <a:cubicBezTo>
                  <a:pt x="6494" y="3114"/>
                  <a:pt x="6499" y="3129"/>
                  <a:pt x="6493" y="3141"/>
                </a:cubicBezTo>
                <a:cubicBezTo>
                  <a:pt x="6487" y="3153"/>
                  <a:pt x="6472" y="3159"/>
                  <a:pt x="6460" y="3153"/>
                </a:cubicBezTo>
                <a:lnTo>
                  <a:pt x="6324" y="3088"/>
                </a:lnTo>
                <a:cubicBezTo>
                  <a:pt x="6312" y="3082"/>
                  <a:pt x="6307" y="3067"/>
                  <a:pt x="6313" y="3054"/>
                </a:cubicBezTo>
                <a:cubicBezTo>
                  <a:pt x="6319" y="3042"/>
                  <a:pt x="6334" y="3037"/>
                  <a:pt x="6346" y="3043"/>
                </a:cubicBezTo>
                <a:close/>
                <a:moveTo>
                  <a:pt x="6662" y="3194"/>
                </a:moveTo>
                <a:lnTo>
                  <a:pt x="6797" y="3260"/>
                </a:lnTo>
                <a:cubicBezTo>
                  <a:pt x="6809" y="3265"/>
                  <a:pt x="6814" y="3280"/>
                  <a:pt x="6808" y="3293"/>
                </a:cubicBezTo>
                <a:cubicBezTo>
                  <a:pt x="6802" y="3305"/>
                  <a:pt x="6787" y="3311"/>
                  <a:pt x="6775" y="3305"/>
                </a:cubicBezTo>
                <a:lnTo>
                  <a:pt x="6640" y="3239"/>
                </a:lnTo>
                <a:cubicBezTo>
                  <a:pt x="6627" y="3233"/>
                  <a:pt x="6622" y="3219"/>
                  <a:pt x="6628" y="3206"/>
                </a:cubicBezTo>
                <a:cubicBezTo>
                  <a:pt x="6634" y="3194"/>
                  <a:pt x="6649" y="3188"/>
                  <a:pt x="6662" y="3194"/>
                </a:cubicBezTo>
                <a:close/>
                <a:moveTo>
                  <a:pt x="6977" y="3346"/>
                </a:moveTo>
                <a:lnTo>
                  <a:pt x="7112" y="3411"/>
                </a:lnTo>
                <a:cubicBezTo>
                  <a:pt x="7124" y="3417"/>
                  <a:pt x="7130" y="3432"/>
                  <a:pt x="7124" y="3445"/>
                </a:cubicBezTo>
                <a:cubicBezTo>
                  <a:pt x="7118" y="3457"/>
                  <a:pt x="7103" y="3462"/>
                  <a:pt x="7090" y="3456"/>
                </a:cubicBezTo>
                <a:lnTo>
                  <a:pt x="6955" y="3391"/>
                </a:lnTo>
                <a:cubicBezTo>
                  <a:pt x="6943" y="3385"/>
                  <a:pt x="6938" y="3370"/>
                  <a:pt x="6944" y="3358"/>
                </a:cubicBezTo>
                <a:cubicBezTo>
                  <a:pt x="6949" y="3346"/>
                  <a:pt x="6964" y="3340"/>
                  <a:pt x="6977" y="3346"/>
                </a:cubicBezTo>
                <a:close/>
                <a:moveTo>
                  <a:pt x="7292" y="3498"/>
                </a:moveTo>
                <a:lnTo>
                  <a:pt x="7427" y="3563"/>
                </a:lnTo>
                <a:cubicBezTo>
                  <a:pt x="7440" y="3569"/>
                  <a:pt x="7445" y="3584"/>
                  <a:pt x="7439" y="3597"/>
                </a:cubicBezTo>
                <a:cubicBezTo>
                  <a:pt x="7433" y="3609"/>
                  <a:pt x="7418" y="3614"/>
                  <a:pt x="7406" y="3608"/>
                </a:cubicBezTo>
                <a:lnTo>
                  <a:pt x="7271" y="3543"/>
                </a:lnTo>
                <a:cubicBezTo>
                  <a:pt x="7258" y="3537"/>
                  <a:pt x="7253" y="3522"/>
                  <a:pt x="7259" y="3510"/>
                </a:cubicBezTo>
                <a:cubicBezTo>
                  <a:pt x="7265" y="3497"/>
                  <a:pt x="7280" y="3492"/>
                  <a:pt x="7292" y="3498"/>
                </a:cubicBezTo>
                <a:close/>
                <a:moveTo>
                  <a:pt x="7608" y="3650"/>
                </a:moveTo>
                <a:lnTo>
                  <a:pt x="7743" y="3715"/>
                </a:lnTo>
                <a:cubicBezTo>
                  <a:pt x="7755" y="3721"/>
                  <a:pt x="7760" y="3736"/>
                  <a:pt x="7754" y="3748"/>
                </a:cubicBezTo>
                <a:cubicBezTo>
                  <a:pt x="7748" y="3761"/>
                  <a:pt x="7733" y="3766"/>
                  <a:pt x="7721" y="3760"/>
                </a:cubicBezTo>
                <a:lnTo>
                  <a:pt x="7586" y="3695"/>
                </a:lnTo>
                <a:cubicBezTo>
                  <a:pt x="7573" y="3689"/>
                  <a:pt x="7568" y="3674"/>
                  <a:pt x="7574" y="3662"/>
                </a:cubicBezTo>
                <a:cubicBezTo>
                  <a:pt x="7580" y="3649"/>
                  <a:pt x="7595" y="3644"/>
                  <a:pt x="7608" y="3650"/>
                </a:cubicBezTo>
                <a:close/>
                <a:moveTo>
                  <a:pt x="7923" y="3802"/>
                </a:moveTo>
                <a:lnTo>
                  <a:pt x="8058" y="3867"/>
                </a:lnTo>
                <a:cubicBezTo>
                  <a:pt x="8070" y="3873"/>
                  <a:pt x="8076" y="3888"/>
                  <a:pt x="8070" y="3900"/>
                </a:cubicBezTo>
                <a:cubicBezTo>
                  <a:pt x="8064" y="3913"/>
                  <a:pt x="8049" y="3918"/>
                  <a:pt x="8036" y="3912"/>
                </a:cubicBezTo>
                <a:lnTo>
                  <a:pt x="7901" y="3847"/>
                </a:lnTo>
                <a:cubicBezTo>
                  <a:pt x="7889" y="3841"/>
                  <a:pt x="7884" y="3826"/>
                  <a:pt x="7890" y="3814"/>
                </a:cubicBezTo>
                <a:cubicBezTo>
                  <a:pt x="7896" y="3801"/>
                  <a:pt x="7910" y="3796"/>
                  <a:pt x="7923" y="3802"/>
                </a:cubicBezTo>
                <a:close/>
                <a:moveTo>
                  <a:pt x="8238" y="3954"/>
                </a:moveTo>
                <a:lnTo>
                  <a:pt x="8373" y="4019"/>
                </a:lnTo>
                <a:cubicBezTo>
                  <a:pt x="8386" y="4025"/>
                  <a:pt x="8391" y="4040"/>
                  <a:pt x="8385" y="4052"/>
                </a:cubicBezTo>
                <a:cubicBezTo>
                  <a:pt x="8379" y="4065"/>
                  <a:pt x="8364" y="4070"/>
                  <a:pt x="8352" y="4064"/>
                </a:cubicBezTo>
                <a:lnTo>
                  <a:pt x="8217" y="3999"/>
                </a:lnTo>
                <a:cubicBezTo>
                  <a:pt x="8204" y="3993"/>
                  <a:pt x="8199" y="3978"/>
                  <a:pt x="8205" y="3965"/>
                </a:cubicBezTo>
                <a:cubicBezTo>
                  <a:pt x="8211" y="3953"/>
                  <a:pt x="8226" y="3948"/>
                  <a:pt x="8238" y="3954"/>
                </a:cubicBezTo>
                <a:close/>
                <a:moveTo>
                  <a:pt x="8554" y="4106"/>
                </a:moveTo>
                <a:lnTo>
                  <a:pt x="8689" y="4171"/>
                </a:lnTo>
                <a:cubicBezTo>
                  <a:pt x="8701" y="4177"/>
                  <a:pt x="8706" y="4192"/>
                  <a:pt x="8700" y="4204"/>
                </a:cubicBezTo>
                <a:cubicBezTo>
                  <a:pt x="8694" y="4216"/>
                  <a:pt x="8679" y="4222"/>
                  <a:pt x="8667" y="4216"/>
                </a:cubicBezTo>
                <a:lnTo>
                  <a:pt x="8532" y="4151"/>
                </a:lnTo>
                <a:cubicBezTo>
                  <a:pt x="8519" y="4145"/>
                  <a:pt x="8514" y="4130"/>
                  <a:pt x="8520" y="4117"/>
                </a:cubicBezTo>
                <a:cubicBezTo>
                  <a:pt x="8526" y="4105"/>
                  <a:pt x="8541" y="4100"/>
                  <a:pt x="8554" y="4106"/>
                </a:cubicBezTo>
                <a:close/>
                <a:moveTo>
                  <a:pt x="8869" y="4257"/>
                </a:moveTo>
                <a:lnTo>
                  <a:pt x="9004" y="4322"/>
                </a:lnTo>
                <a:cubicBezTo>
                  <a:pt x="9017" y="4328"/>
                  <a:pt x="9022" y="4343"/>
                  <a:pt x="9016" y="4356"/>
                </a:cubicBezTo>
                <a:cubicBezTo>
                  <a:pt x="9010" y="4368"/>
                  <a:pt x="8995" y="4373"/>
                  <a:pt x="8982" y="4367"/>
                </a:cubicBezTo>
                <a:lnTo>
                  <a:pt x="8847" y="4302"/>
                </a:lnTo>
                <a:cubicBezTo>
                  <a:pt x="8835" y="4296"/>
                  <a:pt x="8830" y="4281"/>
                  <a:pt x="8836" y="4269"/>
                </a:cubicBezTo>
                <a:cubicBezTo>
                  <a:pt x="8842" y="4257"/>
                  <a:pt x="8857" y="4251"/>
                  <a:pt x="8869" y="4257"/>
                </a:cubicBezTo>
                <a:close/>
                <a:moveTo>
                  <a:pt x="9184" y="4409"/>
                </a:moveTo>
                <a:lnTo>
                  <a:pt x="9319" y="4474"/>
                </a:lnTo>
                <a:cubicBezTo>
                  <a:pt x="9332" y="4480"/>
                  <a:pt x="9337" y="4495"/>
                  <a:pt x="9331" y="4508"/>
                </a:cubicBezTo>
                <a:cubicBezTo>
                  <a:pt x="9325" y="4520"/>
                  <a:pt x="9310" y="4525"/>
                  <a:pt x="9298" y="4519"/>
                </a:cubicBezTo>
                <a:lnTo>
                  <a:pt x="9163" y="4454"/>
                </a:lnTo>
                <a:cubicBezTo>
                  <a:pt x="9150" y="4448"/>
                  <a:pt x="9145" y="4433"/>
                  <a:pt x="9151" y="4421"/>
                </a:cubicBezTo>
                <a:cubicBezTo>
                  <a:pt x="9157" y="4408"/>
                  <a:pt x="9172" y="4403"/>
                  <a:pt x="9184" y="4409"/>
                </a:cubicBezTo>
                <a:close/>
                <a:moveTo>
                  <a:pt x="9500" y="4561"/>
                </a:moveTo>
                <a:lnTo>
                  <a:pt x="9635" y="4626"/>
                </a:lnTo>
                <a:cubicBezTo>
                  <a:pt x="9647" y="4632"/>
                  <a:pt x="9652" y="4647"/>
                  <a:pt x="9646" y="4660"/>
                </a:cubicBezTo>
                <a:cubicBezTo>
                  <a:pt x="9640" y="4672"/>
                  <a:pt x="9626" y="4677"/>
                  <a:pt x="9613" y="4671"/>
                </a:cubicBezTo>
                <a:lnTo>
                  <a:pt x="9478" y="4606"/>
                </a:lnTo>
                <a:cubicBezTo>
                  <a:pt x="9465" y="4600"/>
                  <a:pt x="9460" y="4585"/>
                  <a:pt x="9466" y="4573"/>
                </a:cubicBezTo>
                <a:cubicBezTo>
                  <a:pt x="9472" y="4560"/>
                  <a:pt x="9487" y="4555"/>
                  <a:pt x="9500" y="4561"/>
                </a:cubicBezTo>
                <a:close/>
                <a:moveTo>
                  <a:pt x="9815" y="4713"/>
                </a:moveTo>
                <a:lnTo>
                  <a:pt x="9950" y="4778"/>
                </a:lnTo>
                <a:cubicBezTo>
                  <a:pt x="9963" y="4784"/>
                  <a:pt x="9968" y="4799"/>
                  <a:pt x="9962" y="4811"/>
                </a:cubicBezTo>
                <a:cubicBezTo>
                  <a:pt x="9956" y="4824"/>
                  <a:pt x="9941" y="4829"/>
                  <a:pt x="9928" y="4823"/>
                </a:cubicBezTo>
                <a:lnTo>
                  <a:pt x="9793" y="4758"/>
                </a:lnTo>
                <a:cubicBezTo>
                  <a:pt x="9781" y="4752"/>
                  <a:pt x="9776" y="4737"/>
                  <a:pt x="9782" y="4725"/>
                </a:cubicBezTo>
                <a:cubicBezTo>
                  <a:pt x="9788" y="4712"/>
                  <a:pt x="9803" y="4707"/>
                  <a:pt x="9815" y="4713"/>
                </a:cubicBezTo>
                <a:close/>
                <a:moveTo>
                  <a:pt x="10130" y="4865"/>
                </a:moveTo>
                <a:lnTo>
                  <a:pt x="10265" y="4930"/>
                </a:lnTo>
                <a:cubicBezTo>
                  <a:pt x="10278" y="4936"/>
                  <a:pt x="10283" y="4951"/>
                  <a:pt x="10277" y="4963"/>
                </a:cubicBezTo>
                <a:cubicBezTo>
                  <a:pt x="10271" y="4976"/>
                  <a:pt x="10256" y="4981"/>
                  <a:pt x="10244" y="4975"/>
                </a:cubicBezTo>
                <a:lnTo>
                  <a:pt x="10109" y="4910"/>
                </a:lnTo>
                <a:cubicBezTo>
                  <a:pt x="10096" y="4904"/>
                  <a:pt x="10091" y="4889"/>
                  <a:pt x="10097" y="4876"/>
                </a:cubicBezTo>
                <a:cubicBezTo>
                  <a:pt x="10103" y="4864"/>
                  <a:pt x="10118" y="4859"/>
                  <a:pt x="10130" y="4865"/>
                </a:cubicBezTo>
                <a:close/>
                <a:moveTo>
                  <a:pt x="10446" y="5017"/>
                </a:moveTo>
                <a:lnTo>
                  <a:pt x="10581" y="5082"/>
                </a:lnTo>
                <a:cubicBezTo>
                  <a:pt x="10593" y="5088"/>
                  <a:pt x="10598" y="5103"/>
                  <a:pt x="10592" y="5115"/>
                </a:cubicBezTo>
                <a:cubicBezTo>
                  <a:pt x="10586" y="5128"/>
                  <a:pt x="10572" y="5133"/>
                  <a:pt x="10559" y="5127"/>
                </a:cubicBezTo>
                <a:lnTo>
                  <a:pt x="10424" y="5062"/>
                </a:lnTo>
                <a:cubicBezTo>
                  <a:pt x="10412" y="5056"/>
                  <a:pt x="10406" y="5041"/>
                  <a:pt x="10412" y="5028"/>
                </a:cubicBezTo>
                <a:cubicBezTo>
                  <a:pt x="10418" y="5016"/>
                  <a:pt x="10433" y="5011"/>
                  <a:pt x="10446" y="5017"/>
                </a:cubicBezTo>
                <a:close/>
                <a:moveTo>
                  <a:pt x="10761" y="5168"/>
                </a:moveTo>
                <a:lnTo>
                  <a:pt x="10896" y="5234"/>
                </a:lnTo>
                <a:cubicBezTo>
                  <a:pt x="10909" y="5240"/>
                  <a:pt x="10914" y="5254"/>
                  <a:pt x="10908" y="5267"/>
                </a:cubicBezTo>
                <a:cubicBezTo>
                  <a:pt x="10902" y="5279"/>
                  <a:pt x="10887" y="5285"/>
                  <a:pt x="10874" y="5279"/>
                </a:cubicBezTo>
                <a:lnTo>
                  <a:pt x="10739" y="5214"/>
                </a:lnTo>
                <a:cubicBezTo>
                  <a:pt x="10727" y="5208"/>
                  <a:pt x="10722" y="5193"/>
                  <a:pt x="10728" y="5180"/>
                </a:cubicBezTo>
                <a:cubicBezTo>
                  <a:pt x="10734" y="5168"/>
                  <a:pt x="10749" y="5162"/>
                  <a:pt x="10761" y="5168"/>
                </a:cubicBezTo>
                <a:close/>
                <a:moveTo>
                  <a:pt x="11076" y="5320"/>
                </a:moveTo>
                <a:lnTo>
                  <a:pt x="11211" y="5385"/>
                </a:lnTo>
                <a:cubicBezTo>
                  <a:pt x="11224" y="5391"/>
                  <a:pt x="11229" y="5406"/>
                  <a:pt x="11223" y="5419"/>
                </a:cubicBezTo>
                <a:cubicBezTo>
                  <a:pt x="11217" y="5431"/>
                  <a:pt x="11202" y="5436"/>
                  <a:pt x="11190" y="5430"/>
                </a:cubicBezTo>
                <a:lnTo>
                  <a:pt x="11055" y="5365"/>
                </a:lnTo>
                <a:cubicBezTo>
                  <a:pt x="11042" y="5359"/>
                  <a:pt x="11037" y="5344"/>
                  <a:pt x="11043" y="5332"/>
                </a:cubicBezTo>
                <a:cubicBezTo>
                  <a:pt x="11049" y="5320"/>
                  <a:pt x="11064" y="5314"/>
                  <a:pt x="11076" y="5320"/>
                </a:cubicBezTo>
                <a:close/>
                <a:moveTo>
                  <a:pt x="11392" y="5472"/>
                </a:moveTo>
                <a:lnTo>
                  <a:pt x="11527" y="5537"/>
                </a:lnTo>
                <a:cubicBezTo>
                  <a:pt x="11539" y="5543"/>
                  <a:pt x="11545" y="5558"/>
                  <a:pt x="11539" y="5571"/>
                </a:cubicBezTo>
                <a:cubicBezTo>
                  <a:pt x="11533" y="5583"/>
                  <a:pt x="11518" y="5588"/>
                  <a:pt x="11505" y="5582"/>
                </a:cubicBezTo>
                <a:lnTo>
                  <a:pt x="11370" y="5517"/>
                </a:lnTo>
                <a:cubicBezTo>
                  <a:pt x="11358" y="5511"/>
                  <a:pt x="11352" y="5496"/>
                  <a:pt x="11358" y="5484"/>
                </a:cubicBezTo>
                <a:cubicBezTo>
                  <a:pt x="11364" y="5471"/>
                  <a:pt x="11379" y="5466"/>
                  <a:pt x="11392" y="5472"/>
                </a:cubicBezTo>
                <a:close/>
                <a:moveTo>
                  <a:pt x="11707" y="5624"/>
                </a:moveTo>
                <a:lnTo>
                  <a:pt x="11842" y="5689"/>
                </a:lnTo>
                <a:cubicBezTo>
                  <a:pt x="11855" y="5695"/>
                  <a:pt x="11860" y="5710"/>
                  <a:pt x="11854" y="5722"/>
                </a:cubicBezTo>
                <a:cubicBezTo>
                  <a:pt x="11848" y="5735"/>
                  <a:pt x="11833" y="5740"/>
                  <a:pt x="11820" y="5734"/>
                </a:cubicBezTo>
                <a:lnTo>
                  <a:pt x="11685" y="5669"/>
                </a:lnTo>
                <a:cubicBezTo>
                  <a:pt x="11673" y="5663"/>
                  <a:pt x="11668" y="5648"/>
                  <a:pt x="11674" y="5636"/>
                </a:cubicBezTo>
                <a:cubicBezTo>
                  <a:pt x="11680" y="5623"/>
                  <a:pt x="11695" y="5618"/>
                  <a:pt x="11707" y="5624"/>
                </a:cubicBezTo>
                <a:close/>
                <a:moveTo>
                  <a:pt x="12022" y="5776"/>
                </a:moveTo>
                <a:lnTo>
                  <a:pt x="12158" y="5841"/>
                </a:lnTo>
                <a:cubicBezTo>
                  <a:pt x="12170" y="5847"/>
                  <a:pt x="12175" y="5862"/>
                  <a:pt x="12169" y="5874"/>
                </a:cubicBezTo>
                <a:cubicBezTo>
                  <a:pt x="12163" y="5887"/>
                  <a:pt x="12148" y="5892"/>
                  <a:pt x="12136" y="5886"/>
                </a:cubicBezTo>
                <a:lnTo>
                  <a:pt x="12001" y="5821"/>
                </a:lnTo>
                <a:cubicBezTo>
                  <a:pt x="11988" y="5815"/>
                  <a:pt x="11983" y="5800"/>
                  <a:pt x="11989" y="5788"/>
                </a:cubicBezTo>
                <a:cubicBezTo>
                  <a:pt x="11995" y="5775"/>
                  <a:pt x="12010" y="5770"/>
                  <a:pt x="12022" y="5776"/>
                </a:cubicBezTo>
                <a:close/>
                <a:moveTo>
                  <a:pt x="12338" y="5928"/>
                </a:moveTo>
                <a:lnTo>
                  <a:pt x="12473" y="5993"/>
                </a:lnTo>
                <a:cubicBezTo>
                  <a:pt x="12485" y="5999"/>
                  <a:pt x="12491" y="6014"/>
                  <a:pt x="12485" y="6026"/>
                </a:cubicBezTo>
                <a:cubicBezTo>
                  <a:pt x="12479" y="6039"/>
                  <a:pt x="12464" y="6044"/>
                  <a:pt x="12451" y="6038"/>
                </a:cubicBezTo>
                <a:lnTo>
                  <a:pt x="12316" y="5973"/>
                </a:lnTo>
                <a:cubicBezTo>
                  <a:pt x="12304" y="5967"/>
                  <a:pt x="12298" y="5952"/>
                  <a:pt x="12304" y="5939"/>
                </a:cubicBezTo>
                <a:cubicBezTo>
                  <a:pt x="12310" y="5927"/>
                  <a:pt x="12325" y="5922"/>
                  <a:pt x="12338" y="5928"/>
                </a:cubicBezTo>
                <a:close/>
                <a:moveTo>
                  <a:pt x="12653" y="6080"/>
                </a:moveTo>
                <a:lnTo>
                  <a:pt x="12788" y="6145"/>
                </a:lnTo>
                <a:cubicBezTo>
                  <a:pt x="12801" y="6151"/>
                  <a:pt x="12806" y="6166"/>
                  <a:pt x="12800" y="6178"/>
                </a:cubicBezTo>
                <a:cubicBezTo>
                  <a:pt x="12794" y="6190"/>
                  <a:pt x="12779" y="6196"/>
                  <a:pt x="12767" y="6190"/>
                </a:cubicBezTo>
                <a:lnTo>
                  <a:pt x="12631" y="6125"/>
                </a:lnTo>
                <a:cubicBezTo>
                  <a:pt x="12619" y="6119"/>
                  <a:pt x="12614" y="6104"/>
                  <a:pt x="12620" y="6091"/>
                </a:cubicBezTo>
                <a:cubicBezTo>
                  <a:pt x="12626" y="6079"/>
                  <a:pt x="12641" y="6074"/>
                  <a:pt x="12653" y="6080"/>
                </a:cubicBezTo>
                <a:close/>
                <a:moveTo>
                  <a:pt x="12968" y="6231"/>
                </a:moveTo>
                <a:lnTo>
                  <a:pt x="13104" y="6296"/>
                </a:lnTo>
                <a:cubicBezTo>
                  <a:pt x="13116" y="6302"/>
                  <a:pt x="13121" y="6317"/>
                  <a:pt x="13115" y="6330"/>
                </a:cubicBezTo>
                <a:cubicBezTo>
                  <a:pt x="13109" y="6342"/>
                  <a:pt x="13094" y="6348"/>
                  <a:pt x="13082" y="6342"/>
                </a:cubicBezTo>
                <a:lnTo>
                  <a:pt x="12947" y="6276"/>
                </a:lnTo>
                <a:cubicBezTo>
                  <a:pt x="12934" y="6270"/>
                  <a:pt x="12929" y="6256"/>
                  <a:pt x="12935" y="6243"/>
                </a:cubicBezTo>
                <a:cubicBezTo>
                  <a:pt x="12941" y="6231"/>
                  <a:pt x="12956" y="6225"/>
                  <a:pt x="12968" y="6231"/>
                </a:cubicBezTo>
                <a:close/>
                <a:moveTo>
                  <a:pt x="13284" y="6383"/>
                </a:moveTo>
                <a:lnTo>
                  <a:pt x="13419" y="6448"/>
                </a:lnTo>
                <a:cubicBezTo>
                  <a:pt x="13431" y="6454"/>
                  <a:pt x="13437" y="6469"/>
                  <a:pt x="13431" y="6482"/>
                </a:cubicBezTo>
                <a:cubicBezTo>
                  <a:pt x="13425" y="6494"/>
                  <a:pt x="13410" y="6499"/>
                  <a:pt x="13397" y="6493"/>
                </a:cubicBezTo>
                <a:lnTo>
                  <a:pt x="13262" y="6428"/>
                </a:lnTo>
                <a:cubicBezTo>
                  <a:pt x="13250" y="6422"/>
                  <a:pt x="13244" y="6407"/>
                  <a:pt x="13250" y="6395"/>
                </a:cubicBezTo>
                <a:cubicBezTo>
                  <a:pt x="13256" y="6382"/>
                  <a:pt x="13271" y="6377"/>
                  <a:pt x="13284" y="6383"/>
                </a:cubicBezTo>
                <a:close/>
                <a:moveTo>
                  <a:pt x="13599" y="6535"/>
                </a:moveTo>
                <a:lnTo>
                  <a:pt x="13734" y="6600"/>
                </a:lnTo>
                <a:cubicBezTo>
                  <a:pt x="13747" y="6606"/>
                  <a:pt x="13752" y="6621"/>
                  <a:pt x="13746" y="6634"/>
                </a:cubicBezTo>
                <a:cubicBezTo>
                  <a:pt x="13740" y="6646"/>
                  <a:pt x="13725" y="6651"/>
                  <a:pt x="13713" y="6645"/>
                </a:cubicBezTo>
                <a:lnTo>
                  <a:pt x="13577" y="6580"/>
                </a:lnTo>
                <a:cubicBezTo>
                  <a:pt x="13565" y="6574"/>
                  <a:pt x="13560" y="6559"/>
                  <a:pt x="13566" y="6547"/>
                </a:cubicBezTo>
                <a:cubicBezTo>
                  <a:pt x="13572" y="6534"/>
                  <a:pt x="13587" y="6529"/>
                  <a:pt x="13599" y="6535"/>
                </a:cubicBezTo>
                <a:close/>
                <a:moveTo>
                  <a:pt x="13914" y="6687"/>
                </a:moveTo>
                <a:lnTo>
                  <a:pt x="14050" y="6752"/>
                </a:lnTo>
                <a:cubicBezTo>
                  <a:pt x="14062" y="6758"/>
                  <a:pt x="14067" y="6773"/>
                  <a:pt x="14061" y="6785"/>
                </a:cubicBezTo>
                <a:cubicBezTo>
                  <a:pt x="14055" y="6798"/>
                  <a:pt x="14040" y="6803"/>
                  <a:pt x="14028" y="6797"/>
                </a:cubicBezTo>
                <a:lnTo>
                  <a:pt x="13893" y="6732"/>
                </a:lnTo>
                <a:cubicBezTo>
                  <a:pt x="13880" y="6726"/>
                  <a:pt x="13875" y="6711"/>
                  <a:pt x="13881" y="6699"/>
                </a:cubicBezTo>
                <a:cubicBezTo>
                  <a:pt x="13887" y="6686"/>
                  <a:pt x="13902" y="6681"/>
                  <a:pt x="13914" y="6687"/>
                </a:cubicBezTo>
                <a:close/>
                <a:moveTo>
                  <a:pt x="14230" y="6839"/>
                </a:moveTo>
                <a:lnTo>
                  <a:pt x="14365" y="6904"/>
                </a:lnTo>
                <a:cubicBezTo>
                  <a:pt x="14377" y="6910"/>
                  <a:pt x="14383" y="6925"/>
                  <a:pt x="14377" y="6937"/>
                </a:cubicBezTo>
                <a:cubicBezTo>
                  <a:pt x="14371" y="6950"/>
                  <a:pt x="14356" y="6955"/>
                  <a:pt x="14343" y="6949"/>
                </a:cubicBezTo>
                <a:lnTo>
                  <a:pt x="14208" y="6884"/>
                </a:lnTo>
                <a:cubicBezTo>
                  <a:pt x="14196" y="6878"/>
                  <a:pt x="14190" y="6863"/>
                  <a:pt x="14196" y="6850"/>
                </a:cubicBezTo>
                <a:cubicBezTo>
                  <a:pt x="14202" y="6838"/>
                  <a:pt x="14217" y="6833"/>
                  <a:pt x="14230" y="6839"/>
                </a:cubicBezTo>
                <a:close/>
                <a:moveTo>
                  <a:pt x="14545" y="6991"/>
                </a:moveTo>
                <a:lnTo>
                  <a:pt x="14680" y="7056"/>
                </a:lnTo>
                <a:cubicBezTo>
                  <a:pt x="14693" y="7062"/>
                  <a:pt x="14698" y="7077"/>
                  <a:pt x="14692" y="7089"/>
                </a:cubicBezTo>
                <a:cubicBezTo>
                  <a:pt x="14686" y="7102"/>
                  <a:pt x="14671" y="7107"/>
                  <a:pt x="14659" y="7101"/>
                </a:cubicBezTo>
                <a:lnTo>
                  <a:pt x="14523" y="7036"/>
                </a:lnTo>
                <a:cubicBezTo>
                  <a:pt x="14511" y="7030"/>
                  <a:pt x="14506" y="7015"/>
                  <a:pt x="14512" y="7002"/>
                </a:cubicBezTo>
                <a:cubicBezTo>
                  <a:pt x="14518" y="6990"/>
                  <a:pt x="14533" y="6985"/>
                  <a:pt x="14545" y="6991"/>
                </a:cubicBezTo>
                <a:close/>
                <a:moveTo>
                  <a:pt x="14860" y="7142"/>
                </a:moveTo>
                <a:lnTo>
                  <a:pt x="14996" y="7208"/>
                </a:lnTo>
                <a:cubicBezTo>
                  <a:pt x="15008" y="7214"/>
                  <a:pt x="15013" y="7229"/>
                  <a:pt x="15007" y="7241"/>
                </a:cubicBezTo>
                <a:cubicBezTo>
                  <a:pt x="15001" y="7253"/>
                  <a:pt x="14986" y="7259"/>
                  <a:pt x="14974" y="7253"/>
                </a:cubicBezTo>
                <a:lnTo>
                  <a:pt x="14839" y="7188"/>
                </a:lnTo>
                <a:cubicBezTo>
                  <a:pt x="14826" y="7182"/>
                  <a:pt x="14821" y="7167"/>
                  <a:pt x="14827" y="7154"/>
                </a:cubicBezTo>
                <a:cubicBezTo>
                  <a:pt x="14833" y="7142"/>
                  <a:pt x="14848" y="7137"/>
                  <a:pt x="14860" y="7142"/>
                </a:cubicBezTo>
                <a:close/>
                <a:moveTo>
                  <a:pt x="15176" y="7294"/>
                </a:moveTo>
                <a:lnTo>
                  <a:pt x="15311" y="7359"/>
                </a:lnTo>
                <a:cubicBezTo>
                  <a:pt x="15323" y="7365"/>
                  <a:pt x="15329" y="7380"/>
                  <a:pt x="15323" y="7393"/>
                </a:cubicBezTo>
                <a:cubicBezTo>
                  <a:pt x="15317" y="7405"/>
                  <a:pt x="15302" y="7410"/>
                  <a:pt x="15289" y="7404"/>
                </a:cubicBezTo>
                <a:lnTo>
                  <a:pt x="15154" y="7339"/>
                </a:lnTo>
                <a:cubicBezTo>
                  <a:pt x="15142" y="7333"/>
                  <a:pt x="15136" y="7318"/>
                  <a:pt x="15142" y="7306"/>
                </a:cubicBezTo>
                <a:cubicBezTo>
                  <a:pt x="15148" y="7294"/>
                  <a:pt x="15163" y="7288"/>
                  <a:pt x="15176" y="7294"/>
                </a:cubicBezTo>
                <a:close/>
                <a:moveTo>
                  <a:pt x="15491" y="7446"/>
                </a:moveTo>
                <a:lnTo>
                  <a:pt x="15626" y="7511"/>
                </a:lnTo>
                <a:cubicBezTo>
                  <a:pt x="15639" y="7517"/>
                  <a:pt x="15644" y="7532"/>
                  <a:pt x="15638" y="7545"/>
                </a:cubicBezTo>
                <a:cubicBezTo>
                  <a:pt x="15632" y="7557"/>
                  <a:pt x="15617" y="7562"/>
                  <a:pt x="15605" y="7556"/>
                </a:cubicBezTo>
                <a:lnTo>
                  <a:pt x="15469" y="7491"/>
                </a:lnTo>
                <a:cubicBezTo>
                  <a:pt x="15457" y="7485"/>
                  <a:pt x="15452" y="7470"/>
                  <a:pt x="15458" y="7458"/>
                </a:cubicBezTo>
                <a:cubicBezTo>
                  <a:pt x="15464" y="7445"/>
                  <a:pt x="15479" y="7440"/>
                  <a:pt x="15491" y="7446"/>
                </a:cubicBezTo>
                <a:close/>
                <a:moveTo>
                  <a:pt x="15806" y="7598"/>
                </a:moveTo>
                <a:lnTo>
                  <a:pt x="15942" y="7663"/>
                </a:lnTo>
                <a:cubicBezTo>
                  <a:pt x="15954" y="7669"/>
                  <a:pt x="15959" y="7684"/>
                  <a:pt x="15953" y="7696"/>
                </a:cubicBezTo>
                <a:cubicBezTo>
                  <a:pt x="15947" y="7709"/>
                  <a:pt x="15932" y="7714"/>
                  <a:pt x="15920" y="7708"/>
                </a:cubicBezTo>
                <a:lnTo>
                  <a:pt x="15785" y="7643"/>
                </a:lnTo>
                <a:cubicBezTo>
                  <a:pt x="15772" y="7637"/>
                  <a:pt x="15767" y="7622"/>
                  <a:pt x="15773" y="7610"/>
                </a:cubicBezTo>
                <a:cubicBezTo>
                  <a:pt x="15779" y="7597"/>
                  <a:pt x="15794" y="7592"/>
                  <a:pt x="15806" y="7598"/>
                </a:cubicBezTo>
                <a:close/>
                <a:moveTo>
                  <a:pt x="16122" y="7750"/>
                </a:moveTo>
                <a:lnTo>
                  <a:pt x="16257" y="7815"/>
                </a:lnTo>
                <a:cubicBezTo>
                  <a:pt x="16269" y="7821"/>
                  <a:pt x="16275" y="7836"/>
                  <a:pt x="16269" y="7848"/>
                </a:cubicBezTo>
                <a:cubicBezTo>
                  <a:pt x="16263" y="7861"/>
                  <a:pt x="16248" y="7866"/>
                  <a:pt x="16235" y="7860"/>
                </a:cubicBezTo>
                <a:lnTo>
                  <a:pt x="16100" y="7795"/>
                </a:lnTo>
                <a:cubicBezTo>
                  <a:pt x="16088" y="7789"/>
                  <a:pt x="16082" y="7774"/>
                  <a:pt x="16088" y="7762"/>
                </a:cubicBezTo>
                <a:cubicBezTo>
                  <a:pt x="16094" y="7749"/>
                  <a:pt x="16109" y="7744"/>
                  <a:pt x="16122" y="7750"/>
                </a:cubicBezTo>
                <a:close/>
                <a:moveTo>
                  <a:pt x="16437" y="7902"/>
                </a:moveTo>
                <a:lnTo>
                  <a:pt x="16572" y="7967"/>
                </a:lnTo>
                <a:cubicBezTo>
                  <a:pt x="16585" y="7973"/>
                  <a:pt x="16590" y="7988"/>
                  <a:pt x="16584" y="8000"/>
                </a:cubicBezTo>
                <a:cubicBezTo>
                  <a:pt x="16578" y="8013"/>
                  <a:pt x="16563" y="8018"/>
                  <a:pt x="16551" y="8012"/>
                </a:cubicBezTo>
                <a:lnTo>
                  <a:pt x="16415" y="7947"/>
                </a:lnTo>
                <a:cubicBezTo>
                  <a:pt x="16403" y="7941"/>
                  <a:pt x="16398" y="7926"/>
                  <a:pt x="16404" y="7913"/>
                </a:cubicBezTo>
                <a:cubicBezTo>
                  <a:pt x="16410" y="7901"/>
                  <a:pt x="16425" y="7896"/>
                  <a:pt x="16437" y="7902"/>
                </a:cubicBezTo>
                <a:close/>
                <a:moveTo>
                  <a:pt x="16753" y="8054"/>
                </a:moveTo>
                <a:lnTo>
                  <a:pt x="16888" y="8119"/>
                </a:lnTo>
                <a:cubicBezTo>
                  <a:pt x="16900" y="8125"/>
                  <a:pt x="16905" y="8140"/>
                  <a:pt x="16899" y="8152"/>
                </a:cubicBezTo>
                <a:cubicBezTo>
                  <a:pt x="16893" y="8164"/>
                  <a:pt x="16878" y="8170"/>
                  <a:pt x="16866" y="8164"/>
                </a:cubicBezTo>
                <a:lnTo>
                  <a:pt x="16731" y="8099"/>
                </a:lnTo>
                <a:cubicBezTo>
                  <a:pt x="16718" y="8093"/>
                  <a:pt x="16713" y="8078"/>
                  <a:pt x="16719" y="8065"/>
                </a:cubicBezTo>
                <a:cubicBezTo>
                  <a:pt x="16725" y="8053"/>
                  <a:pt x="16740" y="8048"/>
                  <a:pt x="16753" y="8054"/>
                </a:cubicBezTo>
                <a:close/>
                <a:moveTo>
                  <a:pt x="17068" y="8205"/>
                </a:moveTo>
                <a:lnTo>
                  <a:pt x="17203" y="8271"/>
                </a:lnTo>
                <a:cubicBezTo>
                  <a:pt x="17215" y="8277"/>
                  <a:pt x="17221" y="8291"/>
                  <a:pt x="17215" y="8304"/>
                </a:cubicBezTo>
                <a:cubicBezTo>
                  <a:pt x="17209" y="8316"/>
                  <a:pt x="17194" y="8322"/>
                  <a:pt x="17181" y="8316"/>
                </a:cubicBezTo>
                <a:lnTo>
                  <a:pt x="17046" y="8250"/>
                </a:lnTo>
                <a:cubicBezTo>
                  <a:pt x="17034" y="8244"/>
                  <a:pt x="17029" y="8230"/>
                  <a:pt x="17034" y="8217"/>
                </a:cubicBezTo>
                <a:cubicBezTo>
                  <a:pt x="17040" y="8205"/>
                  <a:pt x="17055" y="8199"/>
                  <a:pt x="17068" y="8205"/>
                </a:cubicBezTo>
                <a:close/>
                <a:moveTo>
                  <a:pt x="17383" y="8357"/>
                </a:moveTo>
                <a:lnTo>
                  <a:pt x="17518" y="8422"/>
                </a:lnTo>
                <a:cubicBezTo>
                  <a:pt x="17531" y="8428"/>
                  <a:pt x="17536" y="8443"/>
                  <a:pt x="17530" y="8456"/>
                </a:cubicBezTo>
                <a:cubicBezTo>
                  <a:pt x="17524" y="8468"/>
                  <a:pt x="17509" y="8473"/>
                  <a:pt x="17497" y="8467"/>
                </a:cubicBezTo>
                <a:lnTo>
                  <a:pt x="17362" y="8402"/>
                </a:lnTo>
                <a:cubicBezTo>
                  <a:pt x="17349" y="8396"/>
                  <a:pt x="17344" y="8381"/>
                  <a:pt x="17350" y="8369"/>
                </a:cubicBezTo>
                <a:cubicBezTo>
                  <a:pt x="17356" y="8357"/>
                  <a:pt x="17371" y="8351"/>
                  <a:pt x="17383" y="8357"/>
                </a:cubicBezTo>
                <a:close/>
                <a:moveTo>
                  <a:pt x="17699" y="8509"/>
                </a:moveTo>
                <a:lnTo>
                  <a:pt x="17834" y="8574"/>
                </a:lnTo>
                <a:cubicBezTo>
                  <a:pt x="17846" y="8580"/>
                  <a:pt x="17851" y="8595"/>
                  <a:pt x="17845" y="8608"/>
                </a:cubicBezTo>
                <a:cubicBezTo>
                  <a:pt x="17839" y="8620"/>
                  <a:pt x="17824" y="8625"/>
                  <a:pt x="17812" y="8619"/>
                </a:cubicBezTo>
                <a:lnTo>
                  <a:pt x="17677" y="8554"/>
                </a:lnTo>
                <a:cubicBezTo>
                  <a:pt x="17664" y="8548"/>
                  <a:pt x="17659" y="8533"/>
                  <a:pt x="17665" y="8521"/>
                </a:cubicBezTo>
                <a:cubicBezTo>
                  <a:pt x="17671" y="8508"/>
                  <a:pt x="17686" y="8503"/>
                  <a:pt x="17699" y="8509"/>
                </a:cubicBezTo>
                <a:close/>
                <a:moveTo>
                  <a:pt x="18014" y="8661"/>
                </a:moveTo>
                <a:lnTo>
                  <a:pt x="18149" y="8726"/>
                </a:lnTo>
                <a:cubicBezTo>
                  <a:pt x="18161" y="8732"/>
                  <a:pt x="18167" y="8747"/>
                  <a:pt x="18161" y="8759"/>
                </a:cubicBezTo>
                <a:cubicBezTo>
                  <a:pt x="18155" y="8772"/>
                  <a:pt x="18140" y="8777"/>
                  <a:pt x="18127" y="8771"/>
                </a:cubicBezTo>
                <a:lnTo>
                  <a:pt x="17992" y="8706"/>
                </a:lnTo>
                <a:cubicBezTo>
                  <a:pt x="17980" y="8700"/>
                  <a:pt x="17975" y="8685"/>
                  <a:pt x="17981" y="8673"/>
                </a:cubicBezTo>
                <a:cubicBezTo>
                  <a:pt x="17987" y="8660"/>
                  <a:pt x="18001" y="8655"/>
                  <a:pt x="18014" y="8661"/>
                </a:cubicBezTo>
                <a:close/>
                <a:moveTo>
                  <a:pt x="18329" y="8813"/>
                </a:moveTo>
                <a:lnTo>
                  <a:pt x="18464" y="8878"/>
                </a:lnTo>
                <a:cubicBezTo>
                  <a:pt x="18477" y="8884"/>
                  <a:pt x="18482" y="8899"/>
                  <a:pt x="18476" y="8911"/>
                </a:cubicBezTo>
                <a:cubicBezTo>
                  <a:pt x="18470" y="8924"/>
                  <a:pt x="18455" y="8929"/>
                  <a:pt x="18443" y="8923"/>
                </a:cubicBezTo>
                <a:lnTo>
                  <a:pt x="18308" y="8858"/>
                </a:lnTo>
                <a:cubicBezTo>
                  <a:pt x="18295" y="8852"/>
                  <a:pt x="18290" y="8837"/>
                  <a:pt x="18296" y="8825"/>
                </a:cubicBezTo>
                <a:cubicBezTo>
                  <a:pt x="18302" y="8812"/>
                  <a:pt x="18317" y="8807"/>
                  <a:pt x="18329" y="8813"/>
                </a:cubicBezTo>
                <a:close/>
                <a:moveTo>
                  <a:pt x="18645" y="8965"/>
                </a:moveTo>
                <a:lnTo>
                  <a:pt x="18780" y="9030"/>
                </a:lnTo>
                <a:cubicBezTo>
                  <a:pt x="18792" y="9036"/>
                  <a:pt x="18797" y="9051"/>
                  <a:pt x="18791" y="9063"/>
                </a:cubicBezTo>
                <a:cubicBezTo>
                  <a:pt x="18785" y="9076"/>
                  <a:pt x="18770" y="9081"/>
                  <a:pt x="18758" y="9075"/>
                </a:cubicBezTo>
                <a:lnTo>
                  <a:pt x="18623" y="9010"/>
                </a:lnTo>
                <a:cubicBezTo>
                  <a:pt x="18610" y="9004"/>
                  <a:pt x="18605" y="8989"/>
                  <a:pt x="18611" y="8976"/>
                </a:cubicBezTo>
                <a:cubicBezTo>
                  <a:pt x="18617" y="8964"/>
                  <a:pt x="18632" y="8959"/>
                  <a:pt x="18645" y="8965"/>
                </a:cubicBezTo>
                <a:close/>
                <a:moveTo>
                  <a:pt x="18960" y="9117"/>
                </a:moveTo>
                <a:lnTo>
                  <a:pt x="19095" y="9182"/>
                </a:lnTo>
                <a:cubicBezTo>
                  <a:pt x="19108" y="9188"/>
                  <a:pt x="19113" y="9203"/>
                  <a:pt x="19107" y="9215"/>
                </a:cubicBezTo>
                <a:cubicBezTo>
                  <a:pt x="19101" y="9227"/>
                  <a:pt x="19086" y="9233"/>
                  <a:pt x="19073" y="9227"/>
                </a:cubicBezTo>
                <a:lnTo>
                  <a:pt x="18938" y="9162"/>
                </a:lnTo>
                <a:cubicBezTo>
                  <a:pt x="18926" y="9156"/>
                  <a:pt x="18921" y="9141"/>
                  <a:pt x="18927" y="9128"/>
                </a:cubicBezTo>
                <a:cubicBezTo>
                  <a:pt x="18933" y="9116"/>
                  <a:pt x="18948" y="9111"/>
                  <a:pt x="18960" y="9117"/>
                </a:cubicBezTo>
                <a:close/>
                <a:moveTo>
                  <a:pt x="19275" y="9268"/>
                </a:moveTo>
                <a:lnTo>
                  <a:pt x="19410" y="9333"/>
                </a:lnTo>
                <a:cubicBezTo>
                  <a:pt x="19423" y="9339"/>
                  <a:pt x="19428" y="9354"/>
                  <a:pt x="19422" y="9367"/>
                </a:cubicBezTo>
                <a:cubicBezTo>
                  <a:pt x="19416" y="9379"/>
                  <a:pt x="19401" y="9384"/>
                  <a:pt x="19389" y="9379"/>
                </a:cubicBezTo>
                <a:lnTo>
                  <a:pt x="19254" y="9313"/>
                </a:lnTo>
                <a:cubicBezTo>
                  <a:pt x="19241" y="9307"/>
                  <a:pt x="19236" y="9292"/>
                  <a:pt x="19242" y="9280"/>
                </a:cubicBezTo>
                <a:cubicBezTo>
                  <a:pt x="19248" y="9268"/>
                  <a:pt x="19263" y="9262"/>
                  <a:pt x="19275" y="9268"/>
                </a:cubicBezTo>
                <a:close/>
                <a:moveTo>
                  <a:pt x="19591" y="9420"/>
                </a:moveTo>
                <a:lnTo>
                  <a:pt x="19726" y="9485"/>
                </a:lnTo>
                <a:cubicBezTo>
                  <a:pt x="19738" y="9491"/>
                  <a:pt x="19743" y="9506"/>
                  <a:pt x="19737" y="9519"/>
                </a:cubicBezTo>
                <a:cubicBezTo>
                  <a:pt x="19731" y="9531"/>
                  <a:pt x="19717" y="9536"/>
                  <a:pt x="19704" y="9530"/>
                </a:cubicBezTo>
                <a:lnTo>
                  <a:pt x="19569" y="9465"/>
                </a:lnTo>
                <a:cubicBezTo>
                  <a:pt x="19557" y="9459"/>
                  <a:pt x="19551" y="9444"/>
                  <a:pt x="19557" y="9432"/>
                </a:cubicBezTo>
                <a:cubicBezTo>
                  <a:pt x="19563" y="9419"/>
                  <a:pt x="19578" y="9414"/>
                  <a:pt x="19591" y="9420"/>
                </a:cubicBezTo>
                <a:close/>
                <a:moveTo>
                  <a:pt x="19906" y="9572"/>
                </a:moveTo>
                <a:lnTo>
                  <a:pt x="20041" y="9637"/>
                </a:lnTo>
                <a:cubicBezTo>
                  <a:pt x="20054" y="9643"/>
                  <a:pt x="20059" y="9658"/>
                  <a:pt x="20053" y="9671"/>
                </a:cubicBezTo>
                <a:cubicBezTo>
                  <a:pt x="20047" y="9683"/>
                  <a:pt x="20032" y="9688"/>
                  <a:pt x="20019" y="9682"/>
                </a:cubicBezTo>
                <a:lnTo>
                  <a:pt x="19884" y="9617"/>
                </a:lnTo>
                <a:cubicBezTo>
                  <a:pt x="19872" y="9611"/>
                  <a:pt x="19867" y="9596"/>
                  <a:pt x="19873" y="9584"/>
                </a:cubicBezTo>
                <a:cubicBezTo>
                  <a:pt x="19879" y="9571"/>
                  <a:pt x="19894" y="9566"/>
                  <a:pt x="19906" y="9572"/>
                </a:cubicBezTo>
                <a:close/>
                <a:moveTo>
                  <a:pt x="20221" y="9724"/>
                </a:moveTo>
                <a:lnTo>
                  <a:pt x="20356" y="9789"/>
                </a:lnTo>
                <a:cubicBezTo>
                  <a:pt x="20369" y="9795"/>
                  <a:pt x="20374" y="9810"/>
                  <a:pt x="20368" y="9822"/>
                </a:cubicBezTo>
                <a:cubicBezTo>
                  <a:pt x="20362" y="9835"/>
                  <a:pt x="20347" y="9840"/>
                  <a:pt x="20335" y="9834"/>
                </a:cubicBezTo>
                <a:lnTo>
                  <a:pt x="20200" y="9769"/>
                </a:lnTo>
                <a:cubicBezTo>
                  <a:pt x="20187" y="9763"/>
                  <a:pt x="20182" y="9748"/>
                  <a:pt x="20188" y="9736"/>
                </a:cubicBezTo>
                <a:cubicBezTo>
                  <a:pt x="20194" y="9723"/>
                  <a:pt x="20209" y="9718"/>
                  <a:pt x="20221" y="9724"/>
                </a:cubicBezTo>
                <a:close/>
                <a:moveTo>
                  <a:pt x="20537" y="9876"/>
                </a:moveTo>
                <a:lnTo>
                  <a:pt x="20672" y="9941"/>
                </a:lnTo>
                <a:cubicBezTo>
                  <a:pt x="20684" y="9947"/>
                  <a:pt x="20689" y="9962"/>
                  <a:pt x="20684" y="9974"/>
                </a:cubicBezTo>
                <a:cubicBezTo>
                  <a:pt x="20678" y="9987"/>
                  <a:pt x="20663" y="9992"/>
                  <a:pt x="20650" y="9986"/>
                </a:cubicBezTo>
                <a:lnTo>
                  <a:pt x="20515" y="9921"/>
                </a:lnTo>
                <a:cubicBezTo>
                  <a:pt x="20503" y="9915"/>
                  <a:pt x="20497" y="9900"/>
                  <a:pt x="20503" y="9887"/>
                </a:cubicBezTo>
                <a:cubicBezTo>
                  <a:pt x="20509" y="9875"/>
                  <a:pt x="20524" y="9870"/>
                  <a:pt x="20537" y="9876"/>
                </a:cubicBezTo>
                <a:close/>
                <a:moveTo>
                  <a:pt x="20852" y="10028"/>
                </a:moveTo>
                <a:lnTo>
                  <a:pt x="20987" y="10093"/>
                </a:lnTo>
                <a:cubicBezTo>
                  <a:pt x="21000" y="10099"/>
                  <a:pt x="21005" y="10114"/>
                  <a:pt x="20999" y="10126"/>
                </a:cubicBezTo>
                <a:cubicBezTo>
                  <a:pt x="20993" y="10139"/>
                  <a:pt x="20978" y="10144"/>
                  <a:pt x="20965" y="10138"/>
                </a:cubicBezTo>
                <a:lnTo>
                  <a:pt x="20830" y="10073"/>
                </a:lnTo>
                <a:cubicBezTo>
                  <a:pt x="20818" y="10067"/>
                  <a:pt x="20813" y="10052"/>
                  <a:pt x="20819" y="10039"/>
                </a:cubicBezTo>
                <a:cubicBezTo>
                  <a:pt x="20825" y="10027"/>
                  <a:pt x="20840" y="10022"/>
                  <a:pt x="20852" y="10028"/>
                </a:cubicBezTo>
                <a:close/>
                <a:moveTo>
                  <a:pt x="21167" y="10179"/>
                </a:moveTo>
                <a:lnTo>
                  <a:pt x="21249" y="10219"/>
                </a:lnTo>
                <a:cubicBezTo>
                  <a:pt x="21262" y="10225"/>
                  <a:pt x="21267" y="10240"/>
                  <a:pt x="21261" y="10252"/>
                </a:cubicBezTo>
                <a:cubicBezTo>
                  <a:pt x="21255" y="10265"/>
                  <a:pt x="21240" y="10270"/>
                  <a:pt x="21228" y="10264"/>
                </a:cubicBezTo>
                <a:lnTo>
                  <a:pt x="21146" y="10225"/>
                </a:lnTo>
                <a:cubicBezTo>
                  <a:pt x="21133" y="10219"/>
                  <a:pt x="21128" y="10204"/>
                  <a:pt x="21134" y="10191"/>
                </a:cubicBezTo>
                <a:cubicBezTo>
                  <a:pt x="21140" y="10179"/>
                  <a:pt x="21155" y="10173"/>
                  <a:pt x="21167" y="10179"/>
                </a:cubicBezTo>
                <a:close/>
              </a:path>
            </a:pathLst>
          </a:custGeom>
          <a:solidFill>
            <a:srgbClr val="000000"/>
          </a:solidFill>
          <a:ln w="1" cap="flat">
            <a:solidFill>
              <a:srgbClr val="000000"/>
            </a:solidFill>
            <a:prstDash val="solid"/>
            <a:bevel/>
            <a:headEnd/>
            <a:tailEnd/>
          </a:ln>
        </p:spPr>
        <p:txBody>
          <a:bodyPr/>
          <a:lstStyle/>
          <a:p>
            <a:endParaRPr lang="en-US"/>
          </a:p>
        </p:txBody>
      </p:sp>
      <p:sp>
        <p:nvSpPr>
          <p:cNvPr id="15466" name="Freeform 117"/>
          <p:cNvSpPr>
            <a:spLocks noEditPoints="1"/>
          </p:cNvSpPr>
          <p:nvPr/>
        </p:nvSpPr>
        <p:spPr bwMode="auto">
          <a:xfrm>
            <a:off x="4362450" y="3975100"/>
            <a:ext cx="923925" cy="923925"/>
          </a:xfrm>
          <a:custGeom>
            <a:avLst/>
            <a:gdLst>
              <a:gd name="T0" fmla="*/ 2147483647 w 4850"/>
              <a:gd name="T1" fmla="*/ 2147483647 h 4849"/>
              <a:gd name="T2" fmla="*/ 2147483647 w 4850"/>
              <a:gd name="T3" fmla="*/ 2147483647 h 4849"/>
              <a:gd name="T4" fmla="*/ 2147483647 w 4850"/>
              <a:gd name="T5" fmla="*/ 2147483647 h 4849"/>
              <a:gd name="T6" fmla="*/ 2147483647 w 4850"/>
              <a:gd name="T7" fmla="*/ 2147483647 h 4849"/>
              <a:gd name="T8" fmla="*/ 2147483647 w 4850"/>
              <a:gd name="T9" fmla="*/ 2147483647 h 4849"/>
              <a:gd name="T10" fmla="*/ 2147483647 w 4850"/>
              <a:gd name="T11" fmla="*/ 2147483647 h 4849"/>
              <a:gd name="T12" fmla="*/ 2147483647 w 4850"/>
              <a:gd name="T13" fmla="*/ 2147483647 h 4849"/>
              <a:gd name="T14" fmla="*/ 2147483647 w 4850"/>
              <a:gd name="T15" fmla="*/ 2147483647 h 4849"/>
              <a:gd name="T16" fmla="*/ 2147483647 w 4850"/>
              <a:gd name="T17" fmla="*/ 2147483647 h 4849"/>
              <a:gd name="T18" fmla="*/ 2147483647 w 4850"/>
              <a:gd name="T19" fmla="*/ 2147483647 h 4849"/>
              <a:gd name="T20" fmla="*/ 2147483647 w 4850"/>
              <a:gd name="T21" fmla="*/ 2147483647 h 4849"/>
              <a:gd name="T22" fmla="*/ 2147483647 w 4850"/>
              <a:gd name="T23" fmla="*/ 2147483647 h 4849"/>
              <a:gd name="T24" fmla="*/ 2147483647 w 4850"/>
              <a:gd name="T25" fmla="*/ 2147483647 h 4849"/>
              <a:gd name="T26" fmla="*/ 2147483647 w 4850"/>
              <a:gd name="T27" fmla="*/ 2147483647 h 4849"/>
              <a:gd name="T28" fmla="*/ 2147483647 w 4850"/>
              <a:gd name="T29" fmla="*/ 2147483647 h 4849"/>
              <a:gd name="T30" fmla="*/ 2147483647 w 4850"/>
              <a:gd name="T31" fmla="*/ 2147483647 h 4849"/>
              <a:gd name="T32" fmla="*/ 2147483647 w 4850"/>
              <a:gd name="T33" fmla="*/ 2147483647 h 4849"/>
              <a:gd name="T34" fmla="*/ 2147483647 w 4850"/>
              <a:gd name="T35" fmla="*/ 2147483647 h 4849"/>
              <a:gd name="T36" fmla="*/ 2147483647 w 4850"/>
              <a:gd name="T37" fmla="*/ 2147483647 h 4849"/>
              <a:gd name="T38" fmla="*/ 2147483647 w 4850"/>
              <a:gd name="T39" fmla="*/ 2147483647 h 4849"/>
              <a:gd name="T40" fmla="*/ 2147483647 w 4850"/>
              <a:gd name="T41" fmla="*/ 2147483647 h 4849"/>
              <a:gd name="T42" fmla="*/ 2147483647 w 4850"/>
              <a:gd name="T43" fmla="*/ 2147483647 h 4849"/>
              <a:gd name="T44" fmla="*/ 2147483647 w 4850"/>
              <a:gd name="T45" fmla="*/ 2147483647 h 4849"/>
              <a:gd name="T46" fmla="*/ 2147483647 w 4850"/>
              <a:gd name="T47" fmla="*/ 2147483647 h 4849"/>
              <a:gd name="T48" fmla="*/ 2147483647 w 4850"/>
              <a:gd name="T49" fmla="*/ 2147483647 h 4849"/>
              <a:gd name="T50" fmla="*/ 2147483647 w 4850"/>
              <a:gd name="T51" fmla="*/ 2147483647 h 4849"/>
              <a:gd name="T52" fmla="*/ 2147483647 w 4850"/>
              <a:gd name="T53" fmla="*/ 2147483647 h 4849"/>
              <a:gd name="T54" fmla="*/ 2147483647 w 4850"/>
              <a:gd name="T55" fmla="*/ 2147483647 h 4849"/>
              <a:gd name="T56" fmla="*/ 2147483647 w 4850"/>
              <a:gd name="T57" fmla="*/ 2147483647 h 4849"/>
              <a:gd name="T58" fmla="*/ 2147483647 w 4850"/>
              <a:gd name="T59" fmla="*/ 2147483647 h 4849"/>
              <a:gd name="T60" fmla="*/ 2147483647 w 4850"/>
              <a:gd name="T61" fmla="*/ 2147483647 h 4849"/>
              <a:gd name="T62" fmla="*/ 2147483647 w 4850"/>
              <a:gd name="T63" fmla="*/ 2147483647 h 4849"/>
              <a:gd name="T64" fmla="*/ 2147483647 w 4850"/>
              <a:gd name="T65" fmla="*/ 2147483647 h 4849"/>
              <a:gd name="T66" fmla="*/ 2147483647 w 4850"/>
              <a:gd name="T67" fmla="*/ 2147483647 h 4849"/>
              <a:gd name="T68" fmla="*/ 2147483647 w 4850"/>
              <a:gd name="T69" fmla="*/ 2147483647 h 4849"/>
              <a:gd name="T70" fmla="*/ 2147483647 w 4850"/>
              <a:gd name="T71" fmla="*/ 2147483647 h 4849"/>
              <a:gd name="T72" fmla="*/ 2147483647 w 4850"/>
              <a:gd name="T73" fmla="*/ 2147483647 h 4849"/>
              <a:gd name="T74" fmla="*/ 2147483647 w 4850"/>
              <a:gd name="T75" fmla="*/ 2147483647 h 4849"/>
              <a:gd name="T76" fmla="*/ 2147483647 w 4850"/>
              <a:gd name="T77" fmla="*/ 2147483647 h 4849"/>
              <a:gd name="T78" fmla="*/ 2147483647 w 4850"/>
              <a:gd name="T79" fmla="*/ 2147483647 h 4849"/>
              <a:gd name="T80" fmla="*/ 2147483647 w 4850"/>
              <a:gd name="T81" fmla="*/ 2147483647 h 4849"/>
              <a:gd name="T82" fmla="*/ 2147483647 w 4850"/>
              <a:gd name="T83" fmla="*/ 2147483647 h 4849"/>
              <a:gd name="T84" fmla="*/ 2147483647 w 4850"/>
              <a:gd name="T85" fmla="*/ 2147483647 h 4849"/>
              <a:gd name="T86" fmla="*/ 2147483647 w 4850"/>
              <a:gd name="T87" fmla="*/ 2147483647 h 4849"/>
              <a:gd name="T88" fmla="*/ 2147483647 w 4850"/>
              <a:gd name="T89" fmla="*/ 2147483647 h 4849"/>
              <a:gd name="T90" fmla="*/ 2147483647 w 4850"/>
              <a:gd name="T91" fmla="*/ 2147483647 h 4849"/>
              <a:gd name="T92" fmla="*/ 2147483647 w 4850"/>
              <a:gd name="T93" fmla="*/ 2147483647 h 4849"/>
              <a:gd name="T94" fmla="*/ 2147483647 w 4850"/>
              <a:gd name="T95" fmla="*/ 2147483647 h 4849"/>
              <a:gd name="T96" fmla="*/ 2147483647 w 4850"/>
              <a:gd name="T97" fmla="*/ 2147483647 h 4849"/>
              <a:gd name="T98" fmla="*/ 2147483647 w 4850"/>
              <a:gd name="T99" fmla="*/ 2147483647 h 4849"/>
              <a:gd name="T100" fmla="*/ 2147483647 w 4850"/>
              <a:gd name="T101" fmla="*/ 2147483647 h 4849"/>
              <a:gd name="T102" fmla="*/ 2147483647 w 4850"/>
              <a:gd name="T103" fmla="*/ 2147483647 h 4849"/>
              <a:gd name="T104" fmla="*/ 2147483647 w 4850"/>
              <a:gd name="T105" fmla="*/ 2147483647 h 4849"/>
              <a:gd name="T106" fmla="*/ 2147483647 w 4850"/>
              <a:gd name="T107" fmla="*/ 2147483647 h 4849"/>
              <a:gd name="T108" fmla="*/ 2147483647 w 4850"/>
              <a:gd name="T109" fmla="*/ 2147483647 h 4849"/>
              <a:gd name="T110" fmla="*/ 2147483647 w 4850"/>
              <a:gd name="T111" fmla="*/ 2147483647 h 4849"/>
              <a:gd name="T112" fmla="*/ 2147483647 w 4850"/>
              <a:gd name="T113" fmla="*/ 2147483647 h 4849"/>
              <a:gd name="T114" fmla="*/ 2147483647 w 4850"/>
              <a:gd name="T115" fmla="*/ 2147483647 h 484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4850" h="4849">
                <a:moveTo>
                  <a:pt x="2498" y="52"/>
                </a:moveTo>
                <a:lnTo>
                  <a:pt x="2425" y="50"/>
                </a:lnTo>
                <a:lnTo>
                  <a:pt x="2350" y="52"/>
                </a:lnTo>
                <a:cubicBezTo>
                  <a:pt x="2336" y="53"/>
                  <a:pt x="2324" y="42"/>
                  <a:pt x="2324" y="28"/>
                </a:cubicBezTo>
                <a:cubicBezTo>
                  <a:pt x="2324" y="14"/>
                  <a:pt x="2335" y="3"/>
                  <a:pt x="2348" y="2"/>
                </a:cubicBezTo>
                <a:lnTo>
                  <a:pt x="2426" y="0"/>
                </a:lnTo>
                <a:lnTo>
                  <a:pt x="2500" y="2"/>
                </a:lnTo>
                <a:cubicBezTo>
                  <a:pt x="2513" y="3"/>
                  <a:pt x="2524" y="14"/>
                  <a:pt x="2524" y="28"/>
                </a:cubicBezTo>
                <a:cubicBezTo>
                  <a:pt x="2524" y="42"/>
                  <a:pt x="2512" y="53"/>
                  <a:pt x="2498" y="52"/>
                </a:cubicBezTo>
                <a:close/>
                <a:moveTo>
                  <a:pt x="2153" y="67"/>
                </a:moveTo>
                <a:lnTo>
                  <a:pt x="2063" y="78"/>
                </a:lnTo>
                <a:lnTo>
                  <a:pt x="2006" y="88"/>
                </a:lnTo>
                <a:cubicBezTo>
                  <a:pt x="1992" y="91"/>
                  <a:pt x="1979" y="82"/>
                  <a:pt x="1977" y="68"/>
                </a:cubicBezTo>
                <a:cubicBezTo>
                  <a:pt x="1974" y="55"/>
                  <a:pt x="1983" y="42"/>
                  <a:pt x="1997" y="39"/>
                </a:cubicBezTo>
                <a:lnTo>
                  <a:pt x="2057" y="28"/>
                </a:lnTo>
                <a:lnTo>
                  <a:pt x="2147" y="17"/>
                </a:lnTo>
                <a:cubicBezTo>
                  <a:pt x="2160" y="15"/>
                  <a:pt x="2173" y="25"/>
                  <a:pt x="2174" y="39"/>
                </a:cubicBezTo>
                <a:cubicBezTo>
                  <a:pt x="2176" y="52"/>
                  <a:pt x="2166" y="65"/>
                  <a:pt x="2153" y="67"/>
                </a:cubicBezTo>
                <a:close/>
                <a:moveTo>
                  <a:pt x="1813" y="131"/>
                </a:moveTo>
                <a:lnTo>
                  <a:pt x="1719" y="158"/>
                </a:lnTo>
                <a:lnTo>
                  <a:pt x="1671" y="174"/>
                </a:lnTo>
                <a:cubicBezTo>
                  <a:pt x="1657" y="178"/>
                  <a:pt x="1643" y="171"/>
                  <a:pt x="1639" y="158"/>
                </a:cubicBezTo>
                <a:cubicBezTo>
                  <a:pt x="1634" y="145"/>
                  <a:pt x="1641" y="131"/>
                  <a:pt x="1655" y="126"/>
                </a:cubicBezTo>
                <a:lnTo>
                  <a:pt x="1705" y="109"/>
                </a:lnTo>
                <a:lnTo>
                  <a:pt x="1799" y="82"/>
                </a:lnTo>
                <a:cubicBezTo>
                  <a:pt x="1812" y="79"/>
                  <a:pt x="1826" y="86"/>
                  <a:pt x="1830" y="100"/>
                </a:cubicBezTo>
                <a:cubicBezTo>
                  <a:pt x="1834" y="113"/>
                  <a:pt x="1826" y="127"/>
                  <a:pt x="1813" y="131"/>
                </a:cubicBezTo>
                <a:close/>
                <a:moveTo>
                  <a:pt x="1486" y="244"/>
                </a:moveTo>
                <a:lnTo>
                  <a:pt x="1395" y="285"/>
                </a:lnTo>
                <a:lnTo>
                  <a:pt x="1351" y="307"/>
                </a:lnTo>
                <a:cubicBezTo>
                  <a:pt x="1339" y="314"/>
                  <a:pt x="1324" y="309"/>
                  <a:pt x="1318" y="296"/>
                </a:cubicBezTo>
                <a:cubicBezTo>
                  <a:pt x="1311" y="284"/>
                  <a:pt x="1316" y="269"/>
                  <a:pt x="1329" y="263"/>
                </a:cubicBezTo>
                <a:lnTo>
                  <a:pt x="1375" y="239"/>
                </a:lnTo>
                <a:lnTo>
                  <a:pt x="1465" y="198"/>
                </a:lnTo>
                <a:cubicBezTo>
                  <a:pt x="1478" y="193"/>
                  <a:pt x="1493" y="198"/>
                  <a:pt x="1498" y="211"/>
                </a:cubicBezTo>
                <a:cubicBezTo>
                  <a:pt x="1504" y="223"/>
                  <a:pt x="1499" y="238"/>
                  <a:pt x="1486" y="244"/>
                </a:cubicBezTo>
                <a:close/>
                <a:moveTo>
                  <a:pt x="1179" y="404"/>
                </a:moveTo>
                <a:lnTo>
                  <a:pt x="1097" y="457"/>
                </a:lnTo>
                <a:lnTo>
                  <a:pt x="1055" y="486"/>
                </a:lnTo>
                <a:cubicBezTo>
                  <a:pt x="1044" y="494"/>
                  <a:pt x="1028" y="492"/>
                  <a:pt x="1020" y="480"/>
                </a:cubicBezTo>
                <a:cubicBezTo>
                  <a:pt x="1012" y="469"/>
                  <a:pt x="1015" y="454"/>
                  <a:pt x="1026" y="446"/>
                </a:cubicBezTo>
                <a:lnTo>
                  <a:pt x="1070" y="414"/>
                </a:lnTo>
                <a:lnTo>
                  <a:pt x="1152" y="362"/>
                </a:lnTo>
                <a:cubicBezTo>
                  <a:pt x="1164" y="354"/>
                  <a:pt x="1179" y="358"/>
                  <a:pt x="1187" y="369"/>
                </a:cubicBezTo>
                <a:cubicBezTo>
                  <a:pt x="1194" y="381"/>
                  <a:pt x="1191" y="396"/>
                  <a:pt x="1179" y="404"/>
                </a:cubicBezTo>
                <a:close/>
                <a:moveTo>
                  <a:pt x="899" y="607"/>
                </a:moveTo>
                <a:lnTo>
                  <a:pt x="828" y="668"/>
                </a:lnTo>
                <a:lnTo>
                  <a:pt x="788" y="706"/>
                </a:lnTo>
                <a:cubicBezTo>
                  <a:pt x="778" y="716"/>
                  <a:pt x="762" y="715"/>
                  <a:pt x="753" y="705"/>
                </a:cubicBezTo>
                <a:cubicBezTo>
                  <a:pt x="743" y="695"/>
                  <a:pt x="744" y="680"/>
                  <a:pt x="754" y="670"/>
                </a:cubicBezTo>
                <a:lnTo>
                  <a:pt x="796" y="630"/>
                </a:lnTo>
                <a:lnTo>
                  <a:pt x="866" y="569"/>
                </a:lnTo>
                <a:cubicBezTo>
                  <a:pt x="876" y="560"/>
                  <a:pt x="892" y="561"/>
                  <a:pt x="901" y="571"/>
                </a:cubicBezTo>
                <a:cubicBezTo>
                  <a:pt x="910" y="582"/>
                  <a:pt x="909" y="598"/>
                  <a:pt x="899" y="607"/>
                </a:cubicBezTo>
                <a:close/>
                <a:moveTo>
                  <a:pt x="651" y="848"/>
                </a:moveTo>
                <a:lnTo>
                  <a:pt x="592" y="915"/>
                </a:lnTo>
                <a:lnTo>
                  <a:pt x="556" y="962"/>
                </a:lnTo>
                <a:cubicBezTo>
                  <a:pt x="547" y="973"/>
                  <a:pt x="531" y="975"/>
                  <a:pt x="520" y="967"/>
                </a:cubicBezTo>
                <a:cubicBezTo>
                  <a:pt x="510" y="958"/>
                  <a:pt x="508" y="942"/>
                  <a:pt x="516" y="931"/>
                </a:cubicBezTo>
                <a:lnTo>
                  <a:pt x="555" y="883"/>
                </a:lnTo>
                <a:lnTo>
                  <a:pt x="613" y="815"/>
                </a:lnTo>
                <a:cubicBezTo>
                  <a:pt x="622" y="805"/>
                  <a:pt x="638" y="804"/>
                  <a:pt x="648" y="813"/>
                </a:cubicBezTo>
                <a:cubicBezTo>
                  <a:pt x="659" y="822"/>
                  <a:pt x="660" y="838"/>
                  <a:pt x="651" y="848"/>
                </a:cubicBezTo>
                <a:close/>
                <a:moveTo>
                  <a:pt x="440" y="1123"/>
                </a:moveTo>
                <a:lnTo>
                  <a:pt x="394" y="1194"/>
                </a:lnTo>
                <a:lnTo>
                  <a:pt x="362" y="1249"/>
                </a:lnTo>
                <a:cubicBezTo>
                  <a:pt x="355" y="1261"/>
                  <a:pt x="340" y="1266"/>
                  <a:pt x="328" y="1259"/>
                </a:cubicBezTo>
                <a:cubicBezTo>
                  <a:pt x="316" y="1252"/>
                  <a:pt x="312" y="1236"/>
                  <a:pt x="319" y="1224"/>
                </a:cubicBezTo>
                <a:lnTo>
                  <a:pt x="352" y="1167"/>
                </a:lnTo>
                <a:lnTo>
                  <a:pt x="398" y="1096"/>
                </a:lnTo>
                <a:cubicBezTo>
                  <a:pt x="405" y="1084"/>
                  <a:pt x="421" y="1081"/>
                  <a:pt x="433" y="1088"/>
                </a:cubicBezTo>
                <a:cubicBezTo>
                  <a:pt x="444" y="1096"/>
                  <a:pt x="448" y="1111"/>
                  <a:pt x="440" y="1123"/>
                </a:cubicBezTo>
                <a:close/>
                <a:moveTo>
                  <a:pt x="271" y="1425"/>
                </a:moveTo>
                <a:lnTo>
                  <a:pt x="237" y="1501"/>
                </a:lnTo>
                <a:lnTo>
                  <a:pt x="213" y="1562"/>
                </a:lnTo>
                <a:cubicBezTo>
                  <a:pt x="208" y="1574"/>
                  <a:pt x="193" y="1581"/>
                  <a:pt x="181" y="1576"/>
                </a:cubicBezTo>
                <a:cubicBezTo>
                  <a:pt x="168" y="1571"/>
                  <a:pt x="161" y="1556"/>
                  <a:pt x="166" y="1543"/>
                </a:cubicBezTo>
                <a:lnTo>
                  <a:pt x="191" y="1481"/>
                </a:lnTo>
                <a:lnTo>
                  <a:pt x="226" y="1404"/>
                </a:lnTo>
                <a:cubicBezTo>
                  <a:pt x="232" y="1392"/>
                  <a:pt x="246" y="1386"/>
                  <a:pt x="259" y="1392"/>
                </a:cubicBezTo>
                <a:cubicBezTo>
                  <a:pt x="272" y="1397"/>
                  <a:pt x="277" y="1412"/>
                  <a:pt x="271" y="1425"/>
                </a:cubicBezTo>
                <a:close/>
                <a:moveTo>
                  <a:pt x="149" y="1748"/>
                </a:moveTo>
                <a:lnTo>
                  <a:pt x="125" y="1832"/>
                </a:lnTo>
                <a:lnTo>
                  <a:pt x="111" y="1892"/>
                </a:lnTo>
                <a:cubicBezTo>
                  <a:pt x="108" y="1906"/>
                  <a:pt x="95" y="1914"/>
                  <a:pt x="81" y="1911"/>
                </a:cubicBezTo>
                <a:cubicBezTo>
                  <a:pt x="68" y="1908"/>
                  <a:pt x="59" y="1894"/>
                  <a:pt x="62" y="1881"/>
                </a:cubicBezTo>
                <a:lnTo>
                  <a:pt x="77" y="1819"/>
                </a:lnTo>
                <a:lnTo>
                  <a:pt x="101" y="1735"/>
                </a:lnTo>
                <a:cubicBezTo>
                  <a:pt x="105" y="1721"/>
                  <a:pt x="118" y="1714"/>
                  <a:pt x="132" y="1717"/>
                </a:cubicBezTo>
                <a:cubicBezTo>
                  <a:pt x="145" y="1721"/>
                  <a:pt x="153" y="1735"/>
                  <a:pt x="149" y="1748"/>
                </a:cubicBezTo>
                <a:close/>
                <a:moveTo>
                  <a:pt x="75" y="2086"/>
                </a:moveTo>
                <a:lnTo>
                  <a:pt x="63" y="2183"/>
                </a:lnTo>
                <a:lnTo>
                  <a:pt x="59" y="2234"/>
                </a:lnTo>
                <a:cubicBezTo>
                  <a:pt x="58" y="2248"/>
                  <a:pt x="46" y="2258"/>
                  <a:pt x="32" y="2257"/>
                </a:cubicBezTo>
                <a:cubicBezTo>
                  <a:pt x="18" y="2256"/>
                  <a:pt x="8" y="2244"/>
                  <a:pt x="9" y="2230"/>
                </a:cubicBezTo>
                <a:lnTo>
                  <a:pt x="13" y="2177"/>
                </a:lnTo>
                <a:lnTo>
                  <a:pt x="25" y="2080"/>
                </a:lnTo>
                <a:cubicBezTo>
                  <a:pt x="27" y="2066"/>
                  <a:pt x="39" y="2056"/>
                  <a:pt x="53" y="2058"/>
                </a:cubicBezTo>
                <a:cubicBezTo>
                  <a:pt x="67" y="2060"/>
                  <a:pt x="77" y="2072"/>
                  <a:pt x="75" y="2086"/>
                </a:cubicBezTo>
                <a:close/>
                <a:moveTo>
                  <a:pt x="51" y="2431"/>
                </a:moveTo>
                <a:lnTo>
                  <a:pt x="53" y="2548"/>
                </a:lnTo>
                <a:lnTo>
                  <a:pt x="56" y="2580"/>
                </a:lnTo>
                <a:cubicBezTo>
                  <a:pt x="57" y="2594"/>
                  <a:pt x="47" y="2606"/>
                  <a:pt x="33" y="2607"/>
                </a:cubicBezTo>
                <a:cubicBezTo>
                  <a:pt x="19" y="2608"/>
                  <a:pt x="7" y="2597"/>
                  <a:pt x="6" y="2584"/>
                </a:cubicBezTo>
                <a:lnTo>
                  <a:pt x="3" y="2550"/>
                </a:lnTo>
                <a:lnTo>
                  <a:pt x="1" y="2432"/>
                </a:lnTo>
                <a:cubicBezTo>
                  <a:pt x="0" y="2419"/>
                  <a:pt x="11" y="2407"/>
                  <a:pt x="25" y="2407"/>
                </a:cubicBezTo>
                <a:cubicBezTo>
                  <a:pt x="39" y="2407"/>
                  <a:pt x="50" y="2417"/>
                  <a:pt x="51" y="2431"/>
                </a:cubicBezTo>
                <a:close/>
                <a:moveTo>
                  <a:pt x="76" y="2777"/>
                </a:moveTo>
                <a:lnTo>
                  <a:pt x="78" y="2788"/>
                </a:lnTo>
                <a:lnTo>
                  <a:pt x="99" y="2904"/>
                </a:lnTo>
                <a:lnTo>
                  <a:pt x="103" y="2923"/>
                </a:lnTo>
                <a:cubicBezTo>
                  <a:pt x="106" y="2936"/>
                  <a:pt x="98" y="2949"/>
                  <a:pt x="84" y="2952"/>
                </a:cubicBezTo>
                <a:cubicBezTo>
                  <a:pt x="71" y="2955"/>
                  <a:pt x="57" y="2947"/>
                  <a:pt x="54" y="2934"/>
                </a:cubicBezTo>
                <a:lnTo>
                  <a:pt x="50" y="2913"/>
                </a:lnTo>
                <a:lnTo>
                  <a:pt x="28" y="2794"/>
                </a:lnTo>
                <a:lnTo>
                  <a:pt x="27" y="2784"/>
                </a:lnTo>
                <a:cubicBezTo>
                  <a:pt x="25" y="2770"/>
                  <a:pt x="35" y="2757"/>
                  <a:pt x="49" y="2756"/>
                </a:cubicBezTo>
                <a:cubicBezTo>
                  <a:pt x="62" y="2754"/>
                  <a:pt x="75" y="2764"/>
                  <a:pt x="76" y="2777"/>
                </a:cubicBezTo>
                <a:close/>
                <a:moveTo>
                  <a:pt x="153" y="3115"/>
                </a:moveTo>
                <a:lnTo>
                  <a:pt x="158" y="3132"/>
                </a:lnTo>
                <a:lnTo>
                  <a:pt x="195" y="3242"/>
                </a:lnTo>
                <a:lnTo>
                  <a:pt x="200" y="3255"/>
                </a:lnTo>
                <a:cubicBezTo>
                  <a:pt x="205" y="3268"/>
                  <a:pt x="198" y="3282"/>
                  <a:pt x="185" y="3287"/>
                </a:cubicBezTo>
                <a:cubicBezTo>
                  <a:pt x="173" y="3292"/>
                  <a:pt x="158" y="3286"/>
                  <a:pt x="153" y="3273"/>
                </a:cubicBezTo>
                <a:lnTo>
                  <a:pt x="147" y="3258"/>
                </a:lnTo>
                <a:lnTo>
                  <a:pt x="109" y="3146"/>
                </a:lnTo>
                <a:lnTo>
                  <a:pt x="104" y="3129"/>
                </a:lnTo>
                <a:cubicBezTo>
                  <a:pt x="101" y="3115"/>
                  <a:pt x="108" y="3101"/>
                  <a:pt x="122" y="3098"/>
                </a:cubicBezTo>
                <a:cubicBezTo>
                  <a:pt x="135" y="3094"/>
                  <a:pt x="149" y="3102"/>
                  <a:pt x="153" y="3115"/>
                </a:cubicBezTo>
                <a:close/>
                <a:moveTo>
                  <a:pt x="277" y="3438"/>
                </a:moveTo>
                <a:lnTo>
                  <a:pt x="285" y="3456"/>
                </a:lnTo>
                <a:lnTo>
                  <a:pt x="337" y="3558"/>
                </a:lnTo>
                <a:lnTo>
                  <a:pt x="344" y="3569"/>
                </a:lnTo>
                <a:cubicBezTo>
                  <a:pt x="351" y="3581"/>
                  <a:pt x="346" y="3596"/>
                  <a:pt x="335" y="3603"/>
                </a:cubicBezTo>
                <a:cubicBezTo>
                  <a:pt x="323" y="3610"/>
                  <a:pt x="307" y="3606"/>
                  <a:pt x="300" y="3594"/>
                </a:cubicBezTo>
                <a:lnTo>
                  <a:pt x="293" y="3581"/>
                </a:lnTo>
                <a:lnTo>
                  <a:pt x="239" y="3476"/>
                </a:lnTo>
                <a:lnTo>
                  <a:pt x="231" y="3458"/>
                </a:lnTo>
                <a:cubicBezTo>
                  <a:pt x="225" y="3446"/>
                  <a:pt x="231" y="3431"/>
                  <a:pt x="244" y="3425"/>
                </a:cubicBezTo>
                <a:cubicBezTo>
                  <a:pt x="256" y="3420"/>
                  <a:pt x="271" y="3425"/>
                  <a:pt x="277" y="3438"/>
                </a:cubicBezTo>
                <a:close/>
                <a:moveTo>
                  <a:pt x="447" y="3739"/>
                </a:moveTo>
                <a:lnTo>
                  <a:pt x="457" y="3754"/>
                </a:lnTo>
                <a:lnTo>
                  <a:pt x="523" y="3847"/>
                </a:lnTo>
                <a:lnTo>
                  <a:pt x="533" y="3859"/>
                </a:lnTo>
                <a:cubicBezTo>
                  <a:pt x="541" y="3870"/>
                  <a:pt x="539" y="3886"/>
                  <a:pt x="528" y="3894"/>
                </a:cubicBezTo>
                <a:cubicBezTo>
                  <a:pt x="517" y="3903"/>
                  <a:pt x="502" y="3901"/>
                  <a:pt x="493" y="3890"/>
                </a:cubicBezTo>
                <a:lnTo>
                  <a:pt x="482" y="3876"/>
                </a:lnTo>
                <a:lnTo>
                  <a:pt x="414" y="3781"/>
                </a:lnTo>
                <a:lnTo>
                  <a:pt x="405" y="3766"/>
                </a:lnTo>
                <a:cubicBezTo>
                  <a:pt x="397" y="3754"/>
                  <a:pt x="401" y="3739"/>
                  <a:pt x="412" y="3732"/>
                </a:cubicBezTo>
                <a:cubicBezTo>
                  <a:pt x="424" y="3724"/>
                  <a:pt x="440" y="3727"/>
                  <a:pt x="447" y="3739"/>
                </a:cubicBezTo>
                <a:close/>
                <a:moveTo>
                  <a:pt x="659" y="4012"/>
                </a:moveTo>
                <a:lnTo>
                  <a:pt x="668" y="4023"/>
                </a:lnTo>
                <a:lnTo>
                  <a:pt x="747" y="4105"/>
                </a:lnTo>
                <a:lnTo>
                  <a:pt x="761" y="4119"/>
                </a:lnTo>
                <a:cubicBezTo>
                  <a:pt x="771" y="4129"/>
                  <a:pt x="772" y="4144"/>
                  <a:pt x="762" y="4154"/>
                </a:cubicBezTo>
                <a:cubicBezTo>
                  <a:pt x="753" y="4164"/>
                  <a:pt x="737" y="4165"/>
                  <a:pt x="727" y="4155"/>
                </a:cubicBezTo>
                <a:lnTo>
                  <a:pt x="710" y="4140"/>
                </a:lnTo>
                <a:lnTo>
                  <a:pt x="630" y="4055"/>
                </a:lnTo>
                <a:lnTo>
                  <a:pt x="621" y="4045"/>
                </a:lnTo>
                <a:cubicBezTo>
                  <a:pt x="612" y="4035"/>
                  <a:pt x="613" y="4019"/>
                  <a:pt x="624" y="4010"/>
                </a:cubicBezTo>
                <a:cubicBezTo>
                  <a:pt x="634" y="4001"/>
                  <a:pt x="650" y="4002"/>
                  <a:pt x="659" y="4012"/>
                </a:cubicBezTo>
                <a:close/>
                <a:moveTo>
                  <a:pt x="908" y="4253"/>
                </a:moveTo>
                <a:lnTo>
                  <a:pt x="915" y="4259"/>
                </a:lnTo>
                <a:lnTo>
                  <a:pt x="1005" y="4329"/>
                </a:lnTo>
                <a:lnTo>
                  <a:pt x="1025" y="4343"/>
                </a:lnTo>
                <a:cubicBezTo>
                  <a:pt x="1036" y="4351"/>
                  <a:pt x="1039" y="4367"/>
                  <a:pt x="1031" y="4378"/>
                </a:cubicBezTo>
                <a:cubicBezTo>
                  <a:pt x="1023" y="4389"/>
                  <a:pt x="1007" y="4392"/>
                  <a:pt x="996" y="4384"/>
                </a:cubicBezTo>
                <a:lnTo>
                  <a:pt x="974" y="4368"/>
                </a:lnTo>
                <a:lnTo>
                  <a:pt x="883" y="4296"/>
                </a:lnTo>
                <a:lnTo>
                  <a:pt x="876" y="4290"/>
                </a:lnTo>
                <a:cubicBezTo>
                  <a:pt x="865" y="4281"/>
                  <a:pt x="864" y="4266"/>
                  <a:pt x="873" y="4255"/>
                </a:cubicBezTo>
                <a:cubicBezTo>
                  <a:pt x="882" y="4245"/>
                  <a:pt x="898" y="4244"/>
                  <a:pt x="908" y="4253"/>
                </a:cubicBezTo>
                <a:close/>
                <a:moveTo>
                  <a:pt x="1190" y="4454"/>
                </a:moveTo>
                <a:lnTo>
                  <a:pt x="1194" y="4457"/>
                </a:lnTo>
                <a:lnTo>
                  <a:pt x="1294" y="4514"/>
                </a:lnTo>
                <a:lnTo>
                  <a:pt x="1318" y="4527"/>
                </a:lnTo>
                <a:cubicBezTo>
                  <a:pt x="1331" y="4533"/>
                  <a:pt x="1335" y="4548"/>
                  <a:pt x="1329" y="4560"/>
                </a:cubicBezTo>
                <a:cubicBezTo>
                  <a:pt x="1323" y="4573"/>
                  <a:pt x="1308" y="4578"/>
                  <a:pt x="1295" y="4571"/>
                </a:cubicBezTo>
                <a:lnTo>
                  <a:pt x="1269" y="4558"/>
                </a:lnTo>
                <a:lnTo>
                  <a:pt x="1167" y="4499"/>
                </a:lnTo>
                <a:lnTo>
                  <a:pt x="1163" y="4496"/>
                </a:lnTo>
                <a:cubicBezTo>
                  <a:pt x="1151" y="4489"/>
                  <a:pt x="1148" y="4473"/>
                  <a:pt x="1155" y="4462"/>
                </a:cubicBezTo>
                <a:cubicBezTo>
                  <a:pt x="1163" y="4450"/>
                  <a:pt x="1178" y="4447"/>
                  <a:pt x="1190" y="4454"/>
                </a:cubicBezTo>
                <a:close/>
                <a:moveTo>
                  <a:pt x="1498" y="4613"/>
                </a:moveTo>
                <a:lnTo>
                  <a:pt x="1501" y="4614"/>
                </a:lnTo>
                <a:lnTo>
                  <a:pt x="1609" y="4657"/>
                </a:lnTo>
                <a:lnTo>
                  <a:pt x="1635" y="4665"/>
                </a:lnTo>
                <a:cubicBezTo>
                  <a:pt x="1648" y="4670"/>
                  <a:pt x="1655" y="4684"/>
                  <a:pt x="1651" y="4697"/>
                </a:cubicBezTo>
                <a:cubicBezTo>
                  <a:pt x="1646" y="4710"/>
                  <a:pt x="1632" y="4717"/>
                  <a:pt x="1619" y="4713"/>
                </a:cubicBezTo>
                <a:lnTo>
                  <a:pt x="1591" y="4703"/>
                </a:lnTo>
                <a:lnTo>
                  <a:pt x="1481" y="4660"/>
                </a:lnTo>
                <a:lnTo>
                  <a:pt x="1477" y="4658"/>
                </a:lnTo>
                <a:cubicBezTo>
                  <a:pt x="1464" y="4652"/>
                  <a:pt x="1459" y="4638"/>
                  <a:pt x="1464" y="4625"/>
                </a:cubicBezTo>
                <a:cubicBezTo>
                  <a:pt x="1470" y="4612"/>
                  <a:pt x="1485" y="4607"/>
                  <a:pt x="1498" y="4613"/>
                </a:cubicBezTo>
                <a:close/>
                <a:moveTo>
                  <a:pt x="1825" y="4724"/>
                </a:moveTo>
                <a:lnTo>
                  <a:pt x="1832" y="4726"/>
                </a:lnTo>
                <a:lnTo>
                  <a:pt x="1947" y="4752"/>
                </a:lnTo>
                <a:lnTo>
                  <a:pt x="1969" y="4756"/>
                </a:lnTo>
                <a:cubicBezTo>
                  <a:pt x="1983" y="4758"/>
                  <a:pt x="1992" y="4771"/>
                  <a:pt x="1989" y="4785"/>
                </a:cubicBezTo>
                <a:cubicBezTo>
                  <a:pt x="1987" y="4799"/>
                  <a:pt x="1974" y="4808"/>
                  <a:pt x="1960" y="4805"/>
                </a:cubicBezTo>
                <a:lnTo>
                  <a:pt x="1936" y="4801"/>
                </a:lnTo>
                <a:lnTo>
                  <a:pt x="1819" y="4774"/>
                </a:lnTo>
                <a:lnTo>
                  <a:pt x="1811" y="4772"/>
                </a:lnTo>
                <a:cubicBezTo>
                  <a:pt x="1798" y="4768"/>
                  <a:pt x="1790" y="4754"/>
                  <a:pt x="1794" y="4741"/>
                </a:cubicBezTo>
                <a:cubicBezTo>
                  <a:pt x="1798" y="4728"/>
                  <a:pt x="1812" y="4720"/>
                  <a:pt x="1825" y="4724"/>
                </a:cubicBezTo>
                <a:close/>
                <a:moveTo>
                  <a:pt x="2166" y="4786"/>
                </a:moveTo>
                <a:lnTo>
                  <a:pt x="2183" y="4788"/>
                </a:lnTo>
                <a:lnTo>
                  <a:pt x="2304" y="4797"/>
                </a:lnTo>
                <a:lnTo>
                  <a:pt x="2313" y="4797"/>
                </a:lnTo>
                <a:cubicBezTo>
                  <a:pt x="2326" y="4798"/>
                  <a:pt x="2337" y="4809"/>
                  <a:pt x="2337" y="4823"/>
                </a:cubicBezTo>
                <a:cubicBezTo>
                  <a:pt x="2336" y="4837"/>
                  <a:pt x="2325" y="4848"/>
                  <a:pt x="2311" y="4847"/>
                </a:cubicBezTo>
                <a:lnTo>
                  <a:pt x="2300" y="4847"/>
                </a:lnTo>
                <a:lnTo>
                  <a:pt x="2177" y="4838"/>
                </a:lnTo>
                <a:lnTo>
                  <a:pt x="2159" y="4835"/>
                </a:lnTo>
                <a:cubicBezTo>
                  <a:pt x="2145" y="4834"/>
                  <a:pt x="2136" y="4821"/>
                  <a:pt x="2138" y="4807"/>
                </a:cubicBezTo>
                <a:cubicBezTo>
                  <a:pt x="2139" y="4794"/>
                  <a:pt x="2152" y="4784"/>
                  <a:pt x="2166" y="4786"/>
                </a:cubicBezTo>
                <a:close/>
                <a:moveTo>
                  <a:pt x="2511" y="4798"/>
                </a:moveTo>
                <a:lnTo>
                  <a:pt x="2548" y="4797"/>
                </a:lnTo>
                <a:lnTo>
                  <a:pt x="2659" y="4789"/>
                </a:lnTo>
                <a:cubicBezTo>
                  <a:pt x="2673" y="4788"/>
                  <a:pt x="2685" y="4798"/>
                  <a:pt x="2686" y="4812"/>
                </a:cubicBezTo>
                <a:cubicBezTo>
                  <a:pt x="2687" y="4826"/>
                  <a:pt x="2677" y="4838"/>
                  <a:pt x="2663" y="4839"/>
                </a:cubicBezTo>
                <a:lnTo>
                  <a:pt x="2550" y="4847"/>
                </a:lnTo>
                <a:lnTo>
                  <a:pt x="2512" y="4848"/>
                </a:lnTo>
                <a:cubicBezTo>
                  <a:pt x="2499" y="4849"/>
                  <a:pt x="2487" y="4838"/>
                  <a:pt x="2487" y="4824"/>
                </a:cubicBezTo>
                <a:cubicBezTo>
                  <a:pt x="2486" y="4810"/>
                  <a:pt x="2497" y="4799"/>
                  <a:pt x="2511" y="4798"/>
                </a:cubicBezTo>
                <a:close/>
                <a:moveTo>
                  <a:pt x="2855" y="4761"/>
                </a:moveTo>
                <a:lnTo>
                  <a:pt x="2905" y="4752"/>
                </a:lnTo>
                <a:lnTo>
                  <a:pt x="3000" y="4730"/>
                </a:lnTo>
                <a:cubicBezTo>
                  <a:pt x="3014" y="4727"/>
                  <a:pt x="3027" y="4735"/>
                  <a:pt x="3030" y="4749"/>
                </a:cubicBezTo>
                <a:cubicBezTo>
                  <a:pt x="3033" y="4762"/>
                  <a:pt x="3025" y="4776"/>
                  <a:pt x="3012" y="4779"/>
                </a:cubicBezTo>
                <a:lnTo>
                  <a:pt x="2914" y="4801"/>
                </a:lnTo>
                <a:lnTo>
                  <a:pt x="2864" y="4810"/>
                </a:lnTo>
                <a:cubicBezTo>
                  <a:pt x="2850" y="4813"/>
                  <a:pt x="2837" y="4804"/>
                  <a:pt x="2835" y="4790"/>
                </a:cubicBezTo>
                <a:cubicBezTo>
                  <a:pt x="2832" y="4776"/>
                  <a:pt x="2841" y="4763"/>
                  <a:pt x="2855" y="4761"/>
                </a:cubicBezTo>
                <a:close/>
                <a:moveTo>
                  <a:pt x="3190" y="4674"/>
                </a:moveTo>
                <a:lnTo>
                  <a:pt x="3243" y="4656"/>
                </a:lnTo>
                <a:lnTo>
                  <a:pt x="3329" y="4622"/>
                </a:lnTo>
                <a:cubicBezTo>
                  <a:pt x="3342" y="4617"/>
                  <a:pt x="3356" y="4623"/>
                  <a:pt x="3362" y="4636"/>
                </a:cubicBezTo>
                <a:cubicBezTo>
                  <a:pt x="3367" y="4649"/>
                  <a:pt x="3360" y="4664"/>
                  <a:pt x="3347" y="4669"/>
                </a:cubicBezTo>
                <a:lnTo>
                  <a:pt x="3259" y="4704"/>
                </a:lnTo>
                <a:lnTo>
                  <a:pt x="3206" y="4722"/>
                </a:lnTo>
                <a:cubicBezTo>
                  <a:pt x="3193" y="4726"/>
                  <a:pt x="3178" y="4719"/>
                  <a:pt x="3174" y="4706"/>
                </a:cubicBezTo>
                <a:cubicBezTo>
                  <a:pt x="3170" y="4693"/>
                  <a:pt x="3177" y="4679"/>
                  <a:pt x="3190" y="4674"/>
                </a:cubicBezTo>
                <a:close/>
                <a:moveTo>
                  <a:pt x="3508" y="4539"/>
                </a:moveTo>
                <a:lnTo>
                  <a:pt x="3558" y="4514"/>
                </a:lnTo>
                <a:lnTo>
                  <a:pt x="3638" y="4467"/>
                </a:lnTo>
                <a:cubicBezTo>
                  <a:pt x="3650" y="4460"/>
                  <a:pt x="3666" y="4464"/>
                  <a:pt x="3673" y="4476"/>
                </a:cubicBezTo>
                <a:cubicBezTo>
                  <a:pt x="3679" y="4488"/>
                  <a:pt x="3675" y="4504"/>
                  <a:pt x="3663" y="4511"/>
                </a:cubicBezTo>
                <a:lnTo>
                  <a:pt x="3581" y="4558"/>
                </a:lnTo>
                <a:lnTo>
                  <a:pt x="3531" y="4584"/>
                </a:lnTo>
                <a:cubicBezTo>
                  <a:pt x="3519" y="4590"/>
                  <a:pt x="3504" y="4585"/>
                  <a:pt x="3497" y="4573"/>
                </a:cubicBezTo>
                <a:cubicBezTo>
                  <a:pt x="3491" y="4561"/>
                  <a:pt x="3496" y="4545"/>
                  <a:pt x="3508" y="4539"/>
                </a:cubicBezTo>
                <a:close/>
                <a:moveTo>
                  <a:pt x="3804" y="4359"/>
                </a:moveTo>
                <a:lnTo>
                  <a:pt x="3847" y="4328"/>
                </a:lnTo>
                <a:lnTo>
                  <a:pt x="3922" y="4269"/>
                </a:lnTo>
                <a:cubicBezTo>
                  <a:pt x="3933" y="4261"/>
                  <a:pt x="3949" y="4263"/>
                  <a:pt x="3957" y="4274"/>
                </a:cubicBezTo>
                <a:cubicBezTo>
                  <a:pt x="3966" y="4284"/>
                  <a:pt x="3964" y="4300"/>
                  <a:pt x="3953" y="4309"/>
                </a:cubicBezTo>
                <a:lnTo>
                  <a:pt x="3876" y="4369"/>
                </a:lnTo>
                <a:lnTo>
                  <a:pt x="3833" y="4400"/>
                </a:lnTo>
                <a:cubicBezTo>
                  <a:pt x="3821" y="4408"/>
                  <a:pt x="3806" y="4405"/>
                  <a:pt x="3798" y="4394"/>
                </a:cubicBezTo>
                <a:cubicBezTo>
                  <a:pt x="3790" y="4383"/>
                  <a:pt x="3792" y="4367"/>
                  <a:pt x="3804" y="4359"/>
                </a:cubicBezTo>
                <a:close/>
                <a:moveTo>
                  <a:pt x="4070" y="4138"/>
                </a:moveTo>
                <a:lnTo>
                  <a:pt x="4106" y="4104"/>
                </a:lnTo>
                <a:lnTo>
                  <a:pt x="4174" y="4032"/>
                </a:lnTo>
                <a:cubicBezTo>
                  <a:pt x="4184" y="4022"/>
                  <a:pt x="4199" y="4022"/>
                  <a:pt x="4209" y="4031"/>
                </a:cubicBezTo>
                <a:cubicBezTo>
                  <a:pt x="4220" y="4041"/>
                  <a:pt x="4220" y="4056"/>
                  <a:pt x="4210" y="4066"/>
                </a:cubicBezTo>
                <a:lnTo>
                  <a:pt x="4140" y="4141"/>
                </a:lnTo>
                <a:lnTo>
                  <a:pt x="4105" y="4174"/>
                </a:lnTo>
                <a:cubicBezTo>
                  <a:pt x="4095" y="4184"/>
                  <a:pt x="4079" y="4184"/>
                  <a:pt x="4069" y="4174"/>
                </a:cubicBezTo>
                <a:cubicBezTo>
                  <a:pt x="4060" y="4164"/>
                  <a:pt x="4060" y="4148"/>
                  <a:pt x="4070" y="4138"/>
                </a:cubicBezTo>
                <a:close/>
                <a:moveTo>
                  <a:pt x="4302" y="3881"/>
                </a:moveTo>
                <a:lnTo>
                  <a:pt x="4329" y="3846"/>
                </a:lnTo>
                <a:lnTo>
                  <a:pt x="4390" y="3761"/>
                </a:lnTo>
                <a:cubicBezTo>
                  <a:pt x="4398" y="3750"/>
                  <a:pt x="4413" y="3747"/>
                  <a:pt x="4425" y="3755"/>
                </a:cubicBezTo>
                <a:cubicBezTo>
                  <a:pt x="4436" y="3763"/>
                  <a:pt x="4439" y="3779"/>
                  <a:pt x="4431" y="3790"/>
                </a:cubicBezTo>
                <a:lnTo>
                  <a:pt x="4369" y="3877"/>
                </a:lnTo>
                <a:lnTo>
                  <a:pt x="4341" y="3912"/>
                </a:lnTo>
                <a:cubicBezTo>
                  <a:pt x="4332" y="3923"/>
                  <a:pt x="4317" y="3925"/>
                  <a:pt x="4306" y="3916"/>
                </a:cubicBezTo>
                <a:cubicBezTo>
                  <a:pt x="4295" y="3908"/>
                  <a:pt x="4293" y="3892"/>
                  <a:pt x="4302" y="3881"/>
                </a:cubicBezTo>
                <a:close/>
                <a:moveTo>
                  <a:pt x="4494" y="3593"/>
                </a:moveTo>
                <a:lnTo>
                  <a:pt x="4514" y="3557"/>
                </a:lnTo>
                <a:lnTo>
                  <a:pt x="4563" y="3462"/>
                </a:lnTo>
                <a:cubicBezTo>
                  <a:pt x="4569" y="3449"/>
                  <a:pt x="4584" y="3444"/>
                  <a:pt x="4597" y="3451"/>
                </a:cubicBezTo>
                <a:cubicBezTo>
                  <a:pt x="4609" y="3457"/>
                  <a:pt x="4614" y="3472"/>
                  <a:pt x="4608" y="3484"/>
                </a:cubicBezTo>
                <a:lnTo>
                  <a:pt x="4558" y="3582"/>
                </a:lnTo>
                <a:lnTo>
                  <a:pt x="4537" y="3618"/>
                </a:lnTo>
                <a:cubicBezTo>
                  <a:pt x="4530" y="3630"/>
                  <a:pt x="4515" y="3634"/>
                  <a:pt x="4503" y="3627"/>
                </a:cubicBezTo>
                <a:cubicBezTo>
                  <a:pt x="4491" y="3620"/>
                  <a:pt x="4487" y="3605"/>
                  <a:pt x="4494" y="3593"/>
                </a:cubicBezTo>
                <a:close/>
                <a:moveTo>
                  <a:pt x="4641" y="3280"/>
                </a:moveTo>
                <a:lnTo>
                  <a:pt x="4657" y="3241"/>
                </a:lnTo>
                <a:lnTo>
                  <a:pt x="4691" y="3140"/>
                </a:lnTo>
                <a:cubicBezTo>
                  <a:pt x="4695" y="3127"/>
                  <a:pt x="4709" y="3120"/>
                  <a:pt x="4722" y="3124"/>
                </a:cubicBezTo>
                <a:cubicBezTo>
                  <a:pt x="4735" y="3129"/>
                  <a:pt x="4743" y="3143"/>
                  <a:pt x="4738" y="3156"/>
                </a:cubicBezTo>
                <a:lnTo>
                  <a:pt x="4703" y="3260"/>
                </a:lnTo>
                <a:lnTo>
                  <a:pt x="4688" y="3299"/>
                </a:lnTo>
                <a:cubicBezTo>
                  <a:pt x="4683" y="3311"/>
                  <a:pt x="4668" y="3318"/>
                  <a:pt x="4655" y="3313"/>
                </a:cubicBezTo>
                <a:cubicBezTo>
                  <a:pt x="4643" y="3308"/>
                  <a:pt x="4636" y="3293"/>
                  <a:pt x="4641" y="3280"/>
                </a:cubicBezTo>
                <a:close/>
                <a:moveTo>
                  <a:pt x="4742" y="2949"/>
                </a:moveTo>
                <a:lnTo>
                  <a:pt x="4753" y="2903"/>
                </a:lnTo>
                <a:lnTo>
                  <a:pt x="4770" y="2803"/>
                </a:lnTo>
                <a:cubicBezTo>
                  <a:pt x="4773" y="2790"/>
                  <a:pt x="4786" y="2781"/>
                  <a:pt x="4799" y="2783"/>
                </a:cubicBezTo>
                <a:cubicBezTo>
                  <a:pt x="4813" y="2786"/>
                  <a:pt x="4822" y="2799"/>
                  <a:pt x="4820" y="2812"/>
                </a:cubicBezTo>
                <a:lnTo>
                  <a:pt x="4801" y="2915"/>
                </a:lnTo>
                <a:lnTo>
                  <a:pt x="4791" y="2961"/>
                </a:lnTo>
                <a:cubicBezTo>
                  <a:pt x="4787" y="2974"/>
                  <a:pt x="4774" y="2982"/>
                  <a:pt x="4761" y="2979"/>
                </a:cubicBezTo>
                <a:cubicBezTo>
                  <a:pt x="4747" y="2976"/>
                  <a:pt x="4739" y="2963"/>
                  <a:pt x="4742" y="2949"/>
                </a:cubicBezTo>
                <a:close/>
                <a:moveTo>
                  <a:pt x="4793" y="2607"/>
                </a:moveTo>
                <a:lnTo>
                  <a:pt x="4798" y="2547"/>
                </a:lnTo>
                <a:lnTo>
                  <a:pt x="4800" y="2459"/>
                </a:lnTo>
                <a:cubicBezTo>
                  <a:pt x="4800" y="2445"/>
                  <a:pt x="4811" y="2434"/>
                  <a:pt x="4825" y="2434"/>
                </a:cubicBezTo>
                <a:cubicBezTo>
                  <a:pt x="4839" y="2435"/>
                  <a:pt x="4850" y="2446"/>
                  <a:pt x="4850" y="2460"/>
                </a:cubicBezTo>
                <a:lnTo>
                  <a:pt x="4847" y="2551"/>
                </a:lnTo>
                <a:lnTo>
                  <a:pt x="4843" y="2611"/>
                </a:lnTo>
                <a:cubicBezTo>
                  <a:pt x="4842" y="2625"/>
                  <a:pt x="4830" y="2635"/>
                  <a:pt x="4816" y="2634"/>
                </a:cubicBezTo>
                <a:cubicBezTo>
                  <a:pt x="4802" y="2633"/>
                  <a:pt x="4792" y="2621"/>
                  <a:pt x="4793" y="2607"/>
                </a:cubicBezTo>
                <a:close/>
                <a:moveTo>
                  <a:pt x="4794" y="2261"/>
                </a:moveTo>
                <a:lnTo>
                  <a:pt x="4788" y="2182"/>
                </a:lnTo>
                <a:lnTo>
                  <a:pt x="4779" y="2113"/>
                </a:lnTo>
                <a:cubicBezTo>
                  <a:pt x="4778" y="2100"/>
                  <a:pt x="4787" y="2087"/>
                  <a:pt x="4801" y="2085"/>
                </a:cubicBezTo>
                <a:cubicBezTo>
                  <a:pt x="4815" y="2084"/>
                  <a:pt x="4827" y="2093"/>
                  <a:pt x="4829" y="2107"/>
                </a:cubicBezTo>
                <a:lnTo>
                  <a:pt x="4838" y="2178"/>
                </a:lnTo>
                <a:lnTo>
                  <a:pt x="4844" y="2258"/>
                </a:lnTo>
                <a:cubicBezTo>
                  <a:pt x="4845" y="2271"/>
                  <a:pt x="4835" y="2283"/>
                  <a:pt x="4821" y="2284"/>
                </a:cubicBezTo>
                <a:cubicBezTo>
                  <a:pt x="4807" y="2285"/>
                  <a:pt x="4795" y="2275"/>
                  <a:pt x="4794" y="2261"/>
                </a:cubicBezTo>
                <a:close/>
                <a:moveTo>
                  <a:pt x="4746" y="1919"/>
                </a:moveTo>
                <a:lnTo>
                  <a:pt x="4726" y="1831"/>
                </a:lnTo>
                <a:lnTo>
                  <a:pt x="4709" y="1775"/>
                </a:lnTo>
                <a:cubicBezTo>
                  <a:pt x="4706" y="1762"/>
                  <a:pt x="4713" y="1748"/>
                  <a:pt x="4727" y="1744"/>
                </a:cubicBezTo>
                <a:cubicBezTo>
                  <a:pt x="4740" y="1740"/>
                  <a:pt x="4754" y="1748"/>
                  <a:pt x="4758" y="1761"/>
                </a:cubicBezTo>
                <a:lnTo>
                  <a:pt x="4774" y="1820"/>
                </a:lnTo>
                <a:lnTo>
                  <a:pt x="4795" y="1908"/>
                </a:lnTo>
                <a:cubicBezTo>
                  <a:pt x="4798" y="1921"/>
                  <a:pt x="4789" y="1935"/>
                  <a:pt x="4776" y="1938"/>
                </a:cubicBezTo>
                <a:cubicBezTo>
                  <a:pt x="4763" y="1941"/>
                  <a:pt x="4749" y="1932"/>
                  <a:pt x="4746" y="1919"/>
                </a:cubicBezTo>
                <a:close/>
                <a:moveTo>
                  <a:pt x="4648" y="1587"/>
                </a:moveTo>
                <a:lnTo>
                  <a:pt x="4614" y="1501"/>
                </a:lnTo>
                <a:lnTo>
                  <a:pt x="4591" y="1450"/>
                </a:lnTo>
                <a:cubicBezTo>
                  <a:pt x="4585" y="1437"/>
                  <a:pt x="4591" y="1422"/>
                  <a:pt x="4603" y="1417"/>
                </a:cubicBezTo>
                <a:cubicBezTo>
                  <a:pt x="4616" y="1411"/>
                  <a:pt x="4631" y="1417"/>
                  <a:pt x="4636" y="1429"/>
                </a:cubicBezTo>
                <a:lnTo>
                  <a:pt x="4660" y="1482"/>
                </a:lnTo>
                <a:lnTo>
                  <a:pt x="4694" y="1569"/>
                </a:lnTo>
                <a:cubicBezTo>
                  <a:pt x="4699" y="1582"/>
                  <a:pt x="4693" y="1596"/>
                  <a:pt x="4680" y="1601"/>
                </a:cubicBezTo>
                <a:cubicBezTo>
                  <a:pt x="4667" y="1606"/>
                  <a:pt x="4653" y="1600"/>
                  <a:pt x="4648" y="1587"/>
                </a:cubicBezTo>
                <a:close/>
                <a:moveTo>
                  <a:pt x="4502" y="1273"/>
                </a:moveTo>
                <a:lnTo>
                  <a:pt x="4456" y="1193"/>
                </a:lnTo>
                <a:lnTo>
                  <a:pt x="4426" y="1146"/>
                </a:lnTo>
                <a:cubicBezTo>
                  <a:pt x="4418" y="1134"/>
                  <a:pt x="4422" y="1118"/>
                  <a:pt x="4434" y="1111"/>
                </a:cubicBezTo>
                <a:cubicBezTo>
                  <a:pt x="4445" y="1104"/>
                  <a:pt x="4461" y="1107"/>
                  <a:pt x="4468" y="1119"/>
                </a:cubicBezTo>
                <a:lnTo>
                  <a:pt x="4500" y="1168"/>
                </a:lnTo>
                <a:lnTo>
                  <a:pt x="4546" y="1248"/>
                </a:lnTo>
                <a:cubicBezTo>
                  <a:pt x="4553" y="1260"/>
                  <a:pt x="4548" y="1276"/>
                  <a:pt x="4537" y="1282"/>
                </a:cubicBezTo>
                <a:cubicBezTo>
                  <a:pt x="4525" y="1289"/>
                  <a:pt x="4509" y="1285"/>
                  <a:pt x="4502" y="1273"/>
                </a:cubicBezTo>
                <a:close/>
                <a:moveTo>
                  <a:pt x="4313" y="984"/>
                </a:moveTo>
                <a:lnTo>
                  <a:pt x="4258" y="914"/>
                </a:lnTo>
                <a:lnTo>
                  <a:pt x="4218" y="869"/>
                </a:lnTo>
                <a:cubicBezTo>
                  <a:pt x="4209" y="858"/>
                  <a:pt x="4210" y="843"/>
                  <a:pt x="4221" y="834"/>
                </a:cubicBezTo>
                <a:cubicBezTo>
                  <a:pt x="4231" y="825"/>
                  <a:pt x="4247" y="826"/>
                  <a:pt x="4256" y="836"/>
                </a:cubicBezTo>
                <a:lnTo>
                  <a:pt x="4297" y="883"/>
                </a:lnTo>
                <a:lnTo>
                  <a:pt x="4352" y="953"/>
                </a:lnTo>
                <a:cubicBezTo>
                  <a:pt x="4360" y="964"/>
                  <a:pt x="4359" y="979"/>
                  <a:pt x="4348" y="988"/>
                </a:cubicBezTo>
                <a:cubicBezTo>
                  <a:pt x="4337" y="997"/>
                  <a:pt x="4321" y="995"/>
                  <a:pt x="4313" y="984"/>
                </a:cubicBezTo>
                <a:close/>
                <a:moveTo>
                  <a:pt x="4083" y="725"/>
                </a:moveTo>
                <a:lnTo>
                  <a:pt x="4022" y="667"/>
                </a:lnTo>
                <a:lnTo>
                  <a:pt x="3973" y="625"/>
                </a:lnTo>
                <a:cubicBezTo>
                  <a:pt x="3963" y="615"/>
                  <a:pt x="3962" y="600"/>
                  <a:pt x="3971" y="589"/>
                </a:cubicBezTo>
                <a:cubicBezTo>
                  <a:pt x="3980" y="579"/>
                  <a:pt x="3995" y="578"/>
                  <a:pt x="4006" y="587"/>
                </a:cubicBezTo>
                <a:lnTo>
                  <a:pt x="4057" y="631"/>
                </a:lnTo>
                <a:lnTo>
                  <a:pt x="4117" y="689"/>
                </a:lnTo>
                <a:cubicBezTo>
                  <a:pt x="4127" y="698"/>
                  <a:pt x="4128" y="714"/>
                  <a:pt x="4118" y="724"/>
                </a:cubicBezTo>
                <a:cubicBezTo>
                  <a:pt x="4109" y="734"/>
                  <a:pt x="4093" y="735"/>
                  <a:pt x="4083" y="725"/>
                </a:cubicBezTo>
                <a:close/>
                <a:moveTo>
                  <a:pt x="3818" y="502"/>
                </a:moveTo>
                <a:lnTo>
                  <a:pt x="3753" y="456"/>
                </a:lnTo>
                <a:lnTo>
                  <a:pt x="3695" y="419"/>
                </a:lnTo>
                <a:cubicBezTo>
                  <a:pt x="3683" y="411"/>
                  <a:pt x="3680" y="396"/>
                  <a:pt x="3687" y="384"/>
                </a:cubicBezTo>
                <a:cubicBezTo>
                  <a:pt x="3695" y="373"/>
                  <a:pt x="3710" y="369"/>
                  <a:pt x="3722" y="377"/>
                </a:cubicBezTo>
                <a:lnTo>
                  <a:pt x="3782" y="415"/>
                </a:lnTo>
                <a:lnTo>
                  <a:pt x="3847" y="461"/>
                </a:lnTo>
                <a:cubicBezTo>
                  <a:pt x="3858" y="470"/>
                  <a:pt x="3861" y="485"/>
                  <a:pt x="3853" y="496"/>
                </a:cubicBezTo>
                <a:cubicBezTo>
                  <a:pt x="3845" y="508"/>
                  <a:pt x="3829" y="510"/>
                  <a:pt x="3818" y="502"/>
                </a:cubicBezTo>
                <a:close/>
                <a:moveTo>
                  <a:pt x="3524" y="320"/>
                </a:moveTo>
                <a:lnTo>
                  <a:pt x="3455" y="284"/>
                </a:lnTo>
                <a:lnTo>
                  <a:pt x="3390" y="255"/>
                </a:lnTo>
                <a:cubicBezTo>
                  <a:pt x="3378" y="249"/>
                  <a:pt x="3372" y="235"/>
                  <a:pt x="3378" y="222"/>
                </a:cubicBezTo>
                <a:cubicBezTo>
                  <a:pt x="3383" y="209"/>
                  <a:pt x="3398" y="204"/>
                  <a:pt x="3411" y="210"/>
                </a:cubicBezTo>
                <a:lnTo>
                  <a:pt x="3477" y="240"/>
                </a:lnTo>
                <a:lnTo>
                  <a:pt x="3547" y="275"/>
                </a:lnTo>
                <a:cubicBezTo>
                  <a:pt x="3559" y="282"/>
                  <a:pt x="3564" y="297"/>
                  <a:pt x="3558" y="309"/>
                </a:cubicBezTo>
                <a:cubicBezTo>
                  <a:pt x="3551" y="321"/>
                  <a:pt x="3536" y="326"/>
                  <a:pt x="3524" y="320"/>
                </a:cubicBezTo>
                <a:close/>
                <a:moveTo>
                  <a:pt x="3207" y="182"/>
                </a:moveTo>
                <a:lnTo>
                  <a:pt x="3131" y="157"/>
                </a:lnTo>
                <a:lnTo>
                  <a:pt x="3065" y="138"/>
                </a:lnTo>
                <a:cubicBezTo>
                  <a:pt x="3051" y="134"/>
                  <a:pt x="3044" y="120"/>
                  <a:pt x="3047" y="107"/>
                </a:cubicBezTo>
                <a:cubicBezTo>
                  <a:pt x="3051" y="94"/>
                  <a:pt x="3065" y="86"/>
                  <a:pt x="3078" y="90"/>
                </a:cubicBezTo>
                <a:lnTo>
                  <a:pt x="3147" y="110"/>
                </a:lnTo>
                <a:lnTo>
                  <a:pt x="3223" y="135"/>
                </a:lnTo>
                <a:cubicBezTo>
                  <a:pt x="3236" y="139"/>
                  <a:pt x="3243" y="154"/>
                  <a:pt x="3238" y="167"/>
                </a:cubicBezTo>
                <a:cubicBezTo>
                  <a:pt x="3234" y="180"/>
                  <a:pt x="3220" y="187"/>
                  <a:pt x="3207" y="182"/>
                </a:cubicBezTo>
                <a:close/>
                <a:moveTo>
                  <a:pt x="2872" y="93"/>
                </a:moveTo>
                <a:lnTo>
                  <a:pt x="2787" y="78"/>
                </a:lnTo>
                <a:lnTo>
                  <a:pt x="2726" y="70"/>
                </a:lnTo>
                <a:cubicBezTo>
                  <a:pt x="2712" y="68"/>
                  <a:pt x="2702" y="56"/>
                  <a:pt x="2704" y="42"/>
                </a:cubicBezTo>
                <a:cubicBezTo>
                  <a:pt x="2706" y="28"/>
                  <a:pt x="2718" y="19"/>
                  <a:pt x="2732" y="20"/>
                </a:cubicBezTo>
                <a:lnTo>
                  <a:pt x="2795" y="28"/>
                </a:lnTo>
                <a:lnTo>
                  <a:pt x="2881" y="44"/>
                </a:lnTo>
                <a:cubicBezTo>
                  <a:pt x="2895" y="46"/>
                  <a:pt x="2904" y="59"/>
                  <a:pt x="2901" y="73"/>
                </a:cubicBezTo>
                <a:cubicBezTo>
                  <a:pt x="2899" y="86"/>
                  <a:pt x="2886" y="95"/>
                  <a:pt x="2872" y="93"/>
                </a:cubicBezTo>
                <a:close/>
              </a:path>
            </a:pathLst>
          </a:custGeom>
          <a:solidFill>
            <a:srgbClr val="000000"/>
          </a:solidFill>
          <a:ln w="1" cap="flat">
            <a:solidFill>
              <a:srgbClr val="000000"/>
            </a:solidFill>
            <a:prstDash val="solid"/>
            <a:bevel/>
            <a:headEnd/>
            <a:tailEnd/>
          </a:ln>
        </p:spPr>
        <p:txBody>
          <a:bodyPr/>
          <a:lstStyle/>
          <a:p>
            <a:endParaRPr lang="en-US"/>
          </a:p>
        </p:txBody>
      </p:sp>
      <p:sp>
        <p:nvSpPr>
          <p:cNvPr id="15467" name="Freeform 118"/>
          <p:cNvSpPr>
            <a:spLocks noEditPoints="1"/>
          </p:cNvSpPr>
          <p:nvPr/>
        </p:nvSpPr>
        <p:spPr bwMode="auto">
          <a:xfrm>
            <a:off x="2074863" y="4856163"/>
            <a:ext cx="4121150" cy="76200"/>
          </a:xfrm>
          <a:custGeom>
            <a:avLst/>
            <a:gdLst>
              <a:gd name="T0" fmla="*/ 2147483647 w 21633"/>
              <a:gd name="T1" fmla="*/ 2147483647 h 400"/>
              <a:gd name="T2" fmla="*/ 2147483647 w 21633"/>
              <a:gd name="T3" fmla="*/ 2147483647 h 400"/>
              <a:gd name="T4" fmla="*/ 2147483647 w 21633"/>
              <a:gd name="T5" fmla="*/ 2147483647 h 400"/>
              <a:gd name="T6" fmla="*/ 2147483647 w 21633"/>
              <a:gd name="T7" fmla="*/ 2147483647 h 400"/>
              <a:gd name="T8" fmla="*/ 2147483647 w 21633"/>
              <a:gd name="T9" fmla="*/ 2147483647 h 400"/>
              <a:gd name="T10" fmla="*/ 0 w 21633"/>
              <a:gd name="T11" fmla="*/ 2147483647 h 400"/>
              <a:gd name="T12" fmla="*/ 2147483647 w 21633"/>
              <a:gd name="T13" fmla="*/ 2147483647 h 400"/>
              <a:gd name="T14" fmla="*/ 2147483647 w 21633"/>
              <a:gd name="T15" fmla="*/ 0 h 400"/>
              <a:gd name="T16" fmla="*/ 2147483647 w 21633"/>
              <a:gd name="T17" fmla="*/ 2147483647 h 400"/>
              <a:gd name="T18" fmla="*/ 2147483647 w 21633"/>
              <a:gd name="T19" fmla="*/ 2147483647 h 400"/>
              <a:gd name="T20" fmla="*/ 2147483647 w 21633"/>
              <a:gd name="T21" fmla="*/ 0 h 4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33" h="400">
                <a:moveTo>
                  <a:pt x="33" y="167"/>
                </a:moveTo>
                <a:lnTo>
                  <a:pt x="21300" y="167"/>
                </a:lnTo>
                <a:cubicBezTo>
                  <a:pt x="21319" y="167"/>
                  <a:pt x="21334" y="182"/>
                  <a:pt x="21334" y="200"/>
                </a:cubicBezTo>
                <a:cubicBezTo>
                  <a:pt x="21334" y="219"/>
                  <a:pt x="21319" y="233"/>
                  <a:pt x="21300" y="233"/>
                </a:cubicBezTo>
                <a:lnTo>
                  <a:pt x="33" y="233"/>
                </a:lnTo>
                <a:cubicBezTo>
                  <a:pt x="15" y="233"/>
                  <a:pt x="0" y="219"/>
                  <a:pt x="0" y="200"/>
                </a:cubicBezTo>
                <a:cubicBezTo>
                  <a:pt x="0" y="182"/>
                  <a:pt x="15" y="167"/>
                  <a:pt x="33" y="167"/>
                </a:cubicBezTo>
                <a:close/>
                <a:moveTo>
                  <a:pt x="21233" y="0"/>
                </a:moveTo>
                <a:lnTo>
                  <a:pt x="21633" y="200"/>
                </a:lnTo>
                <a:lnTo>
                  <a:pt x="21233" y="400"/>
                </a:lnTo>
                <a:lnTo>
                  <a:pt x="21233" y="0"/>
                </a:lnTo>
                <a:close/>
              </a:path>
            </a:pathLst>
          </a:custGeom>
          <a:solidFill>
            <a:srgbClr val="000000"/>
          </a:solidFill>
          <a:ln w="1" cap="flat">
            <a:solidFill>
              <a:srgbClr val="000000"/>
            </a:solidFill>
            <a:prstDash val="solid"/>
            <a:bevel/>
            <a:headEnd/>
            <a:tailEnd/>
          </a:ln>
        </p:spPr>
        <p:txBody>
          <a:bodyPr/>
          <a:lstStyle/>
          <a:p>
            <a:endParaRPr lang="en-US"/>
          </a:p>
        </p:txBody>
      </p:sp>
      <p:sp>
        <p:nvSpPr>
          <p:cNvPr id="15468" name="Line 123"/>
          <p:cNvSpPr>
            <a:spLocks noChangeShapeType="1"/>
          </p:cNvSpPr>
          <p:nvPr/>
        </p:nvSpPr>
        <p:spPr bwMode="auto">
          <a:xfrm>
            <a:off x="1989138" y="4894263"/>
            <a:ext cx="92075" cy="0"/>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69" name="Line 124"/>
          <p:cNvSpPr>
            <a:spLocks noChangeShapeType="1"/>
          </p:cNvSpPr>
          <p:nvPr/>
        </p:nvSpPr>
        <p:spPr bwMode="auto">
          <a:xfrm>
            <a:off x="2081213" y="4894263"/>
            <a:ext cx="0" cy="9207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0" name="Line 125"/>
          <p:cNvSpPr>
            <a:spLocks noChangeShapeType="1"/>
          </p:cNvSpPr>
          <p:nvPr/>
        </p:nvSpPr>
        <p:spPr bwMode="auto">
          <a:xfrm>
            <a:off x="4367213" y="4894263"/>
            <a:ext cx="0" cy="9207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1" name="Line 126"/>
          <p:cNvSpPr>
            <a:spLocks noChangeShapeType="1"/>
          </p:cNvSpPr>
          <p:nvPr/>
        </p:nvSpPr>
        <p:spPr bwMode="auto">
          <a:xfrm>
            <a:off x="3910013" y="4894263"/>
            <a:ext cx="0" cy="9207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2" name="Line 127"/>
          <p:cNvSpPr>
            <a:spLocks noChangeShapeType="1"/>
          </p:cNvSpPr>
          <p:nvPr/>
        </p:nvSpPr>
        <p:spPr bwMode="auto">
          <a:xfrm>
            <a:off x="2995613" y="4894263"/>
            <a:ext cx="0" cy="9207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3" name="Line 128"/>
          <p:cNvSpPr>
            <a:spLocks noChangeShapeType="1"/>
          </p:cNvSpPr>
          <p:nvPr/>
        </p:nvSpPr>
        <p:spPr bwMode="auto">
          <a:xfrm>
            <a:off x="3452813" y="4894263"/>
            <a:ext cx="0" cy="9207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4" name="Line 129"/>
          <p:cNvSpPr>
            <a:spLocks noChangeShapeType="1"/>
          </p:cNvSpPr>
          <p:nvPr/>
        </p:nvSpPr>
        <p:spPr bwMode="auto">
          <a:xfrm>
            <a:off x="2538413" y="4894263"/>
            <a:ext cx="0" cy="9207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5" name="Line 130"/>
          <p:cNvSpPr>
            <a:spLocks noChangeShapeType="1"/>
          </p:cNvSpPr>
          <p:nvPr/>
        </p:nvSpPr>
        <p:spPr bwMode="auto">
          <a:xfrm>
            <a:off x="5738813" y="4894263"/>
            <a:ext cx="0" cy="9207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6" name="Line 131"/>
          <p:cNvSpPr>
            <a:spLocks noChangeShapeType="1"/>
          </p:cNvSpPr>
          <p:nvPr/>
        </p:nvSpPr>
        <p:spPr bwMode="auto">
          <a:xfrm>
            <a:off x="5281613" y="4894263"/>
            <a:ext cx="0" cy="9207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7" name="Line 132"/>
          <p:cNvSpPr>
            <a:spLocks noChangeShapeType="1"/>
          </p:cNvSpPr>
          <p:nvPr/>
        </p:nvSpPr>
        <p:spPr bwMode="auto">
          <a:xfrm>
            <a:off x="4824413" y="4894263"/>
            <a:ext cx="0" cy="92075"/>
          </a:xfrm>
          <a:prstGeom prst="line">
            <a:avLst/>
          </a:prstGeom>
          <a:noFill/>
          <a:ln w="6"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8" name="Line 134"/>
          <p:cNvSpPr>
            <a:spLocks noChangeShapeType="1"/>
          </p:cNvSpPr>
          <p:nvPr/>
        </p:nvSpPr>
        <p:spPr bwMode="auto">
          <a:xfrm>
            <a:off x="4824413" y="4344988"/>
            <a:ext cx="0" cy="184150"/>
          </a:xfrm>
          <a:prstGeom prst="line">
            <a:avLst/>
          </a:prstGeom>
          <a:noFill/>
          <a:ln w="2"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79" name="Line 135"/>
          <p:cNvSpPr>
            <a:spLocks noChangeShapeType="1"/>
          </p:cNvSpPr>
          <p:nvPr/>
        </p:nvSpPr>
        <p:spPr bwMode="auto">
          <a:xfrm>
            <a:off x="4732338" y="4437063"/>
            <a:ext cx="182562" cy="0"/>
          </a:xfrm>
          <a:prstGeom prst="line">
            <a:avLst/>
          </a:prstGeom>
          <a:noFill/>
          <a:ln w="2"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480" name="Freeform 138"/>
          <p:cNvSpPr>
            <a:spLocks noEditPoints="1"/>
          </p:cNvSpPr>
          <p:nvPr/>
        </p:nvSpPr>
        <p:spPr bwMode="auto">
          <a:xfrm>
            <a:off x="4591050" y="4892675"/>
            <a:ext cx="460375" cy="460375"/>
          </a:xfrm>
          <a:custGeom>
            <a:avLst/>
            <a:gdLst>
              <a:gd name="T0" fmla="*/ 2147483647 w 2417"/>
              <a:gd name="T1" fmla="*/ 2147483647 h 2417"/>
              <a:gd name="T2" fmla="*/ 2147483647 w 2417"/>
              <a:gd name="T3" fmla="*/ 2147483647 h 2417"/>
              <a:gd name="T4" fmla="*/ 2147483647 w 2417"/>
              <a:gd name="T5" fmla="*/ 2147483647 h 2417"/>
              <a:gd name="T6" fmla="*/ 2147483647 w 2417"/>
              <a:gd name="T7" fmla="*/ 2147483647 h 2417"/>
              <a:gd name="T8" fmla="*/ 2147483647 w 2417"/>
              <a:gd name="T9" fmla="*/ 2147483647 h 2417"/>
              <a:gd name="T10" fmla="*/ 2147483647 w 2417"/>
              <a:gd name="T11" fmla="*/ 2147483647 h 2417"/>
              <a:gd name="T12" fmla="*/ 2147483647 w 2417"/>
              <a:gd name="T13" fmla="*/ 2147483647 h 2417"/>
              <a:gd name="T14" fmla="*/ 2147483647 w 2417"/>
              <a:gd name="T15" fmla="*/ 2147483647 h 2417"/>
              <a:gd name="T16" fmla="*/ 2147483647 w 2417"/>
              <a:gd name="T17" fmla="*/ 2147483647 h 2417"/>
              <a:gd name="T18" fmla="*/ 2147483647 w 2417"/>
              <a:gd name="T19" fmla="*/ 2147483647 h 2417"/>
              <a:gd name="T20" fmla="*/ 2147483647 w 2417"/>
              <a:gd name="T21" fmla="*/ 2147483647 h 2417"/>
              <a:gd name="T22" fmla="*/ 2147483647 w 2417"/>
              <a:gd name="T23" fmla="*/ 2147483647 h 2417"/>
              <a:gd name="T24" fmla="*/ 2147483647 w 2417"/>
              <a:gd name="T25" fmla="*/ 2147483647 h 2417"/>
              <a:gd name="T26" fmla="*/ 2147483647 w 2417"/>
              <a:gd name="T27" fmla="*/ 2147483647 h 2417"/>
              <a:gd name="T28" fmla="*/ 2147483647 w 2417"/>
              <a:gd name="T29" fmla="*/ 2147483647 h 2417"/>
              <a:gd name="T30" fmla="*/ 2147483647 w 2417"/>
              <a:gd name="T31" fmla="*/ 2147483647 h 2417"/>
              <a:gd name="T32" fmla="*/ 2147483647 w 2417"/>
              <a:gd name="T33" fmla="*/ 2147483647 h 2417"/>
              <a:gd name="T34" fmla="*/ 2147483647 w 2417"/>
              <a:gd name="T35" fmla="*/ 2147483647 h 2417"/>
              <a:gd name="T36" fmla="*/ 2147483647 w 2417"/>
              <a:gd name="T37" fmla="*/ 2147483647 h 2417"/>
              <a:gd name="T38" fmla="*/ 2147483647 w 2417"/>
              <a:gd name="T39" fmla="*/ 2147483647 h 2417"/>
              <a:gd name="T40" fmla="*/ 2147483647 w 2417"/>
              <a:gd name="T41" fmla="*/ 2147483647 h 2417"/>
              <a:gd name="T42" fmla="*/ 2147483647 w 2417"/>
              <a:gd name="T43" fmla="*/ 2147483647 h 2417"/>
              <a:gd name="T44" fmla="*/ 2147483647 w 2417"/>
              <a:gd name="T45" fmla="*/ 2147483647 h 2417"/>
              <a:gd name="T46" fmla="*/ 2147483647 w 2417"/>
              <a:gd name="T47" fmla="*/ 2147483647 h 2417"/>
              <a:gd name="T48" fmla="*/ 2147483647 w 2417"/>
              <a:gd name="T49" fmla="*/ 2147483647 h 2417"/>
              <a:gd name="T50" fmla="*/ 2147483647 w 2417"/>
              <a:gd name="T51" fmla="*/ 2147483647 h 2417"/>
              <a:gd name="T52" fmla="*/ 2147483647 w 2417"/>
              <a:gd name="T53" fmla="*/ 2147483647 h 2417"/>
              <a:gd name="T54" fmla="*/ 2147483647 w 2417"/>
              <a:gd name="T55" fmla="*/ 2147483647 h 2417"/>
              <a:gd name="T56" fmla="*/ 2147483647 w 2417"/>
              <a:gd name="T57" fmla="*/ 2147483647 h 2417"/>
              <a:gd name="T58" fmla="*/ 2147483647 w 2417"/>
              <a:gd name="T59" fmla="*/ 2147483647 h 2417"/>
              <a:gd name="T60" fmla="*/ 2147483647 w 2417"/>
              <a:gd name="T61" fmla="*/ 2147483647 h 2417"/>
              <a:gd name="T62" fmla="*/ 2147483647 w 2417"/>
              <a:gd name="T63" fmla="*/ 2147483647 h 2417"/>
              <a:gd name="T64" fmla="*/ 2147483647 w 2417"/>
              <a:gd name="T65" fmla="*/ 2147483647 h 2417"/>
              <a:gd name="T66" fmla="*/ 2147483647 w 2417"/>
              <a:gd name="T67" fmla="*/ 2147483647 h 2417"/>
              <a:gd name="T68" fmla="*/ 2147483647 w 2417"/>
              <a:gd name="T69" fmla="*/ 2147483647 h 2417"/>
              <a:gd name="T70" fmla="*/ 2147483647 w 2417"/>
              <a:gd name="T71" fmla="*/ 2147483647 h 2417"/>
              <a:gd name="T72" fmla="*/ 2147483647 w 2417"/>
              <a:gd name="T73" fmla="*/ 2147483647 h 2417"/>
              <a:gd name="T74" fmla="*/ 2147483647 w 2417"/>
              <a:gd name="T75" fmla="*/ 2147483647 h 2417"/>
              <a:gd name="T76" fmla="*/ 2147483647 w 2417"/>
              <a:gd name="T77" fmla="*/ 2147483647 h 2417"/>
              <a:gd name="T78" fmla="*/ 2147483647 w 2417"/>
              <a:gd name="T79" fmla="*/ 2147483647 h 2417"/>
              <a:gd name="T80" fmla="*/ 2147483647 w 2417"/>
              <a:gd name="T81" fmla="*/ 2147483647 h 2417"/>
              <a:gd name="T82" fmla="*/ 2147483647 w 2417"/>
              <a:gd name="T83" fmla="*/ 2147483647 h 2417"/>
              <a:gd name="T84" fmla="*/ 2147483647 w 2417"/>
              <a:gd name="T85" fmla="*/ 2147483647 h 2417"/>
              <a:gd name="T86" fmla="*/ 2147483647 w 2417"/>
              <a:gd name="T87" fmla="*/ 2147483647 h 2417"/>
              <a:gd name="T88" fmla="*/ 2147483647 w 2417"/>
              <a:gd name="T89" fmla="*/ 2147483647 h 2417"/>
              <a:gd name="T90" fmla="*/ 2147483647 w 2417"/>
              <a:gd name="T91" fmla="*/ 2147483647 h 2417"/>
              <a:gd name="T92" fmla="*/ 2147483647 w 2417"/>
              <a:gd name="T93" fmla="*/ 2147483647 h 2417"/>
              <a:gd name="T94" fmla="*/ 2147483647 w 2417"/>
              <a:gd name="T95" fmla="*/ 2147483647 h 2417"/>
              <a:gd name="T96" fmla="*/ 2147483647 w 2417"/>
              <a:gd name="T97" fmla="*/ 2147483647 h 2417"/>
              <a:gd name="T98" fmla="*/ 2147483647 w 2417"/>
              <a:gd name="T99" fmla="*/ 2147483647 h 2417"/>
              <a:gd name="T100" fmla="*/ 2147483647 w 2417"/>
              <a:gd name="T101" fmla="*/ 2147483647 h 2417"/>
              <a:gd name="T102" fmla="*/ 2147483647 w 2417"/>
              <a:gd name="T103" fmla="*/ 2147483647 h 2417"/>
              <a:gd name="T104" fmla="*/ 2147483647 w 2417"/>
              <a:gd name="T105" fmla="*/ 2147483647 h 2417"/>
              <a:gd name="T106" fmla="*/ 2147483647 w 2417"/>
              <a:gd name="T107" fmla="*/ 2147483647 h 2417"/>
              <a:gd name="T108" fmla="*/ 2147483647 w 2417"/>
              <a:gd name="T109" fmla="*/ 2147483647 h 2417"/>
              <a:gd name="T110" fmla="*/ 2147483647 w 2417"/>
              <a:gd name="T111" fmla="*/ 2147483647 h 2417"/>
              <a:gd name="T112" fmla="*/ 2147483647 w 2417"/>
              <a:gd name="T113" fmla="*/ 2147483647 h 2417"/>
              <a:gd name="T114" fmla="*/ 2147483647 w 2417"/>
              <a:gd name="T115" fmla="*/ 2147483647 h 2417"/>
              <a:gd name="T116" fmla="*/ 2147483647 w 2417"/>
              <a:gd name="T117" fmla="*/ 2147483647 h 2417"/>
              <a:gd name="T118" fmla="*/ 2147483647 w 2417"/>
              <a:gd name="T119" fmla="*/ 2147483647 h 2417"/>
              <a:gd name="T120" fmla="*/ 2147483647 w 2417"/>
              <a:gd name="T121" fmla="*/ 2147483647 h 2417"/>
              <a:gd name="T122" fmla="*/ 2147483647 w 2417"/>
              <a:gd name="T123" fmla="*/ 2147483647 h 2417"/>
              <a:gd name="T124" fmla="*/ 2147483647 w 2417"/>
              <a:gd name="T125" fmla="*/ 2147483647 h 24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417" h="2417">
                <a:moveTo>
                  <a:pt x="1253" y="18"/>
                </a:moveTo>
                <a:lnTo>
                  <a:pt x="1253" y="18"/>
                </a:lnTo>
                <a:cubicBezTo>
                  <a:pt x="1248" y="18"/>
                  <a:pt x="1245" y="14"/>
                  <a:pt x="1245" y="9"/>
                </a:cubicBezTo>
                <a:cubicBezTo>
                  <a:pt x="1245" y="5"/>
                  <a:pt x="1249" y="1"/>
                  <a:pt x="1254" y="1"/>
                </a:cubicBezTo>
                <a:cubicBezTo>
                  <a:pt x="1258" y="1"/>
                  <a:pt x="1262" y="5"/>
                  <a:pt x="1262" y="10"/>
                </a:cubicBezTo>
                <a:cubicBezTo>
                  <a:pt x="1261" y="15"/>
                  <a:pt x="1257" y="18"/>
                  <a:pt x="1253" y="18"/>
                </a:cubicBezTo>
                <a:close/>
                <a:moveTo>
                  <a:pt x="1220" y="17"/>
                </a:moveTo>
                <a:lnTo>
                  <a:pt x="1219" y="17"/>
                </a:lnTo>
                <a:cubicBezTo>
                  <a:pt x="1215" y="17"/>
                  <a:pt x="1211" y="13"/>
                  <a:pt x="1212" y="8"/>
                </a:cubicBezTo>
                <a:cubicBezTo>
                  <a:pt x="1212" y="4"/>
                  <a:pt x="1216" y="0"/>
                  <a:pt x="1220" y="0"/>
                </a:cubicBezTo>
                <a:cubicBezTo>
                  <a:pt x="1225" y="1"/>
                  <a:pt x="1229" y="5"/>
                  <a:pt x="1228" y="9"/>
                </a:cubicBezTo>
                <a:cubicBezTo>
                  <a:pt x="1228" y="14"/>
                  <a:pt x="1224" y="17"/>
                  <a:pt x="1220" y="17"/>
                </a:cubicBezTo>
                <a:close/>
                <a:moveTo>
                  <a:pt x="1187" y="17"/>
                </a:moveTo>
                <a:lnTo>
                  <a:pt x="1187" y="17"/>
                </a:lnTo>
                <a:cubicBezTo>
                  <a:pt x="1182" y="17"/>
                  <a:pt x="1178" y="14"/>
                  <a:pt x="1178" y="9"/>
                </a:cubicBezTo>
                <a:cubicBezTo>
                  <a:pt x="1178" y="4"/>
                  <a:pt x="1182" y="1"/>
                  <a:pt x="1187" y="1"/>
                </a:cubicBezTo>
                <a:cubicBezTo>
                  <a:pt x="1191" y="1"/>
                  <a:pt x="1195" y="4"/>
                  <a:pt x="1195" y="9"/>
                </a:cubicBezTo>
                <a:cubicBezTo>
                  <a:pt x="1195" y="14"/>
                  <a:pt x="1191" y="17"/>
                  <a:pt x="1187" y="17"/>
                </a:cubicBezTo>
                <a:close/>
                <a:moveTo>
                  <a:pt x="1153" y="18"/>
                </a:moveTo>
                <a:lnTo>
                  <a:pt x="1153" y="18"/>
                </a:lnTo>
                <a:cubicBezTo>
                  <a:pt x="1149" y="18"/>
                  <a:pt x="1145" y="14"/>
                  <a:pt x="1145" y="10"/>
                </a:cubicBezTo>
                <a:cubicBezTo>
                  <a:pt x="1145" y="5"/>
                  <a:pt x="1149" y="1"/>
                  <a:pt x="1153" y="1"/>
                </a:cubicBezTo>
                <a:cubicBezTo>
                  <a:pt x="1158" y="1"/>
                  <a:pt x="1162" y="5"/>
                  <a:pt x="1162" y="10"/>
                </a:cubicBezTo>
                <a:cubicBezTo>
                  <a:pt x="1162" y="14"/>
                  <a:pt x="1158" y="18"/>
                  <a:pt x="1153" y="18"/>
                </a:cubicBezTo>
                <a:close/>
                <a:moveTo>
                  <a:pt x="1120" y="20"/>
                </a:moveTo>
                <a:lnTo>
                  <a:pt x="1120" y="20"/>
                </a:lnTo>
                <a:cubicBezTo>
                  <a:pt x="1116" y="21"/>
                  <a:pt x="1112" y="17"/>
                  <a:pt x="1112" y="12"/>
                </a:cubicBezTo>
                <a:cubicBezTo>
                  <a:pt x="1111" y="8"/>
                  <a:pt x="1115" y="4"/>
                  <a:pt x="1120" y="4"/>
                </a:cubicBezTo>
                <a:cubicBezTo>
                  <a:pt x="1124" y="3"/>
                  <a:pt x="1128" y="7"/>
                  <a:pt x="1128" y="11"/>
                </a:cubicBezTo>
                <a:cubicBezTo>
                  <a:pt x="1129" y="16"/>
                  <a:pt x="1125" y="20"/>
                  <a:pt x="1120" y="20"/>
                </a:cubicBezTo>
                <a:close/>
                <a:moveTo>
                  <a:pt x="1087" y="23"/>
                </a:moveTo>
                <a:lnTo>
                  <a:pt x="1087" y="23"/>
                </a:lnTo>
                <a:cubicBezTo>
                  <a:pt x="1083" y="23"/>
                  <a:pt x="1079" y="19"/>
                  <a:pt x="1078" y="15"/>
                </a:cubicBezTo>
                <a:cubicBezTo>
                  <a:pt x="1078" y="10"/>
                  <a:pt x="1082" y="6"/>
                  <a:pt x="1086" y="6"/>
                </a:cubicBezTo>
                <a:cubicBezTo>
                  <a:pt x="1091" y="6"/>
                  <a:pt x="1095" y="9"/>
                  <a:pt x="1095" y="14"/>
                </a:cubicBezTo>
                <a:cubicBezTo>
                  <a:pt x="1095" y="19"/>
                  <a:pt x="1092" y="22"/>
                  <a:pt x="1087" y="23"/>
                </a:cubicBezTo>
                <a:close/>
                <a:moveTo>
                  <a:pt x="1055" y="28"/>
                </a:moveTo>
                <a:lnTo>
                  <a:pt x="1055" y="28"/>
                </a:lnTo>
                <a:cubicBezTo>
                  <a:pt x="1050" y="28"/>
                  <a:pt x="1046" y="25"/>
                  <a:pt x="1045" y="20"/>
                </a:cubicBezTo>
                <a:cubicBezTo>
                  <a:pt x="1045" y="16"/>
                  <a:pt x="1048" y="12"/>
                  <a:pt x="1053" y="11"/>
                </a:cubicBezTo>
                <a:cubicBezTo>
                  <a:pt x="1057" y="11"/>
                  <a:pt x="1062" y="14"/>
                  <a:pt x="1062" y="19"/>
                </a:cubicBezTo>
                <a:cubicBezTo>
                  <a:pt x="1063" y="23"/>
                  <a:pt x="1059" y="27"/>
                  <a:pt x="1055" y="28"/>
                </a:cubicBezTo>
                <a:close/>
                <a:moveTo>
                  <a:pt x="1022" y="33"/>
                </a:moveTo>
                <a:lnTo>
                  <a:pt x="1022" y="33"/>
                </a:lnTo>
                <a:cubicBezTo>
                  <a:pt x="1017" y="33"/>
                  <a:pt x="1013" y="30"/>
                  <a:pt x="1013" y="25"/>
                </a:cubicBezTo>
                <a:cubicBezTo>
                  <a:pt x="1012" y="21"/>
                  <a:pt x="1015" y="17"/>
                  <a:pt x="1020" y="16"/>
                </a:cubicBezTo>
                <a:cubicBezTo>
                  <a:pt x="1024" y="16"/>
                  <a:pt x="1029" y="19"/>
                  <a:pt x="1029" y="24"/>
                </a:cubicBezTo>
                <a:cubicBezTo>
                  <a:pt x="1030" y="28"/>
                  <a:pt x="1026" y="32"/>
                  <a:pt x="1022" y="33"/>
                </a:cubicBezTo>
                <a:close/>
                <a:moveTo>
                  <a:pt x="989" y="38"/>
                </a:moveTo>
                <a:lnTo>
                  <a:pt x="989" y="38"/>
                </a:lnTo>
                <a:cubicBezTo>
                  <a:pt x="984" y="38"/>
                  <a:pt x="980" y="35"/>
                  <a:pt x="980" y="31"/>
                </a:cubicBezTo>
                <a:cubicBezTo>
                  <a:pt x="979" y="26"/>
                  <a:pt x="982" y="22"/>
                  <a:pt x="987" y="21"/>
                </a:cubicBezTo>
                <a:cubicBezTo>
                  <a:pt x="992" y="21"/>
                  <a:pt x="996" y="24"/>
                  <a:pt x="996" y="29"/>
                </a:cubicBezTo>
                <a:cubicBezTo>
                  <a:pt x="997" y="33"/>
                  <a:pt x="993" y="37"/>
                  <a:pt x="989" y="38"/>
                </a:cubicBezTo>
                <a:close/>
                <a:moveTo>
                  <a:pt x="957" y="44"/>
                </a:moveTo>
                <a:lnTo>
                  <a:pt x="957" y="44"/>
                </a:lnTo>
                <a:cubicBezTo>
                  <a:pt x="952" y="45"/>
                  <a:pt x="948" y="42"/>
                  <a:pt x="947" y="38"/>
                </a:cubicBezTo>
                <a:cubicBezTo>
                  <a:pt x="946" y="33"/>
                  <a:pt x="949" y="29"/>
                  <a:pt x="953" y="28"/>
                </a:cubicBezTo>
                <a:cubicBezTo>
                  <a:pt x="958" y="27"/>
                  <a:pt x="962" y="30"/>
                  <a:pt x="963" y="34"/>
                </a:cubicBezTo>
                <a:cubicBezTo>
                  <a:pt x="964" y="39"/>
                  <a:pt x="961" y="43"/>
                  <a:pt x="957" y="44"/>
                </a:cubicBezTo>
                <a:close/>
                <a:moveTo>
                  <a:pt x="925" y="52"/>
                </a:moveTo>
                <a:lnTo>
                  <a:pt x="925" y="52"/>
                </a:lnTo>
                <a:cubicBezTo>
                  <a:pt x="920" y="53"/>
                  <a:pt x="916" y="50"/>
                  <a:pt x="915" y="46"/>
                </a:cubicBezTo>
                <a:cubicBezTo>
                  <a:pt x="914" y="41"/>
                  <a:pt x="917" y="37"/>
                  <a:pt x="921" y="36"/>
                </a:cubicBezTo>
                <a:cubicBezTo>
                  <a:pt x="926" y="35"/>
                  <a:pt x="930" y="38"/>
                  <a:pt x="931" y="42"/>
                </a:cubicBezTo>
                <a:cubicBezTo>
                  <a:pt x="932" y="47"/>
                  <a:pt x="929" y="51"/>
                  <a:pt x="925" y="52"/>
                </a:cubicBezTo>
                <a:close/>
                <a:moveTo>
                  <a:pt x="892" y="61"/>
                </a:moveTo>
                <a:lnTo>
                  <a:pt x="892" y="61"/>
                </a:lnTo>
                <a:cubicBezTo>
                  <a:pt x="888" y="62"/>
                  <a:pt x="883" y="59"/>
                  <a:pt x="882" y="54"/>
                </a:cubicBezTo>
                <a:cubicBezTo>
                  <a:pt x="881" y="50"/>
                  <a:pt x="884" y="45"/>
                  <a:pt x="889" y="44"/>
                </a:cubicBezTo>
                <a:cubicBezTo>
                  <a:pt x="893" y="43"/>
                  <a:pt x="898" y="46"/>
                  <a:pt x="899" y="51"/>
                </a:cubicBezTo>
                <a:cubicBezTo>
                  <a:pt x="900" y="55"/>
                  <a:pt x="897" y="60"/>
                  <a:pt x="892" y="61"/>
                </a:cubicBezTo>
                <a:close/>
                <a:moveTo>
                  <a:pt x="860" y="69"/>
                </a:moveTo>
                <a:lnTo>
                  <a:pt x="860" y="69"/>
                </a:lnTo>
                <a:cubicBezTo>
                  <a:pt x="856" y="70"/>
                  <a:pt x="851" y="67"/>
                  <a:pt x="850" y="63"/>
                </a:cubicBezTo>
                <a:cubicBezTo>
                  <a:pt x="849" y="58"/>
                  <a:pt x="852" y="54"/>
                  <a:pt x="856" y="53"/>
                </a:cubicBezTo>
                <a:cubicBezTo>
                  <a:pt x="861" y="52"/>
                  <a:pt x="865" y="54"/>
                  <a:pt x="866" y="59"/>
                </a:cubicBezTo>
                <a:cubicBezTo>
                  <a:pt x="867" y="63"/>
                  <a:pt x="865" y="68"/>
                  <a:pt x="860" y="69"/>
                </a:cubicBezTo>
                <a:close/>
                <a:moveTo>
                  <a:pt x="829" y="80"/>
                </a:moveTo>
                <a:lnTo>
                  <a:pt x="829" y="80"/>
                </a:lnTo>
                <a:cubicBezTo>
                  <a:pt x="825" y="81"/>
                  <a:pt x="820" y="78"/>
                  <a:pt x="819" y="74"/>
                </a:cubicBezTo>
                <a:cubicBezTo>
                  <a:pt x="817" y="69"/>
                  <a:pt x="820" y="65"/>
                  <a:pt x="824" y="64"/>
                </a:cubicBezTo>
                <a:cubicBezTo>
                  <a:pt x="829" y="62"/>
                  <a:pt x="834" y="65"/>
                  <a:pt x="835" y="69"/>
                </a:cubicBezTo>
                <a:cubicBezTo>
                  <a:pt x="836" y="74"/>
                  <a:pt x="833" y="78"/>
                  <a:pt x="829" y="80"/>
                </a:cubicBezTo>
                <a:close/>
                <a:moveTo>
                  <a:pt x="798" y="91"/>
                </a:moveTo>
                <a:lnTo>
                  <a:pt x="798" y="91"/>
                </a:lnTo>
                <a:cubicBezTo>
                  <a:pt x="793" y="92"/>
                  <a:pt x="789" y="90"/>
                  <a:pt x="787" y="85"/>
                </a:cubicBezTo>
                <a:cubicBezTo>
                  <a:pt x="786" y="81"/>
                  <a:pt x="789" y="76"/>
                  <a:pt x="793" y="75"/>
                </a:cubicBezTo>
                <a:cubicBezTo>
                  <a:pt x="798" y="74"/>
                  <a:pt x="802" y="76"/>
                  <a:pt x="803" y="81"/>
                </a:cubicBezTo>
                <a:cubicBezTo>
                  <a:pt x="805" y="85"/>
                  <a:pt x="802" y="90"/>
                  <a:pt x="798" y="91"/>
                </a:cubicBezTo>
                <a:close/>
                <a:moveTo>
                  <a:pt x="766" y="103"/>
                </a:moveTo>
                <a:lnTo>
                  <a:pt x="766" y="103"/>
                </a:lnTo>
                <a:cubicBezTo>
                  <a:pt x="762" y="104"/>
                  <a:pt x="757" y="101"/>
                  <a:pt x="756" y="97"/>
                </a:cubicBezTo>
                <a:cubicBezTo>
                  <a:pt x="755" y="92"/>
                  <a:pt x="757" y="88"/>
                  <a:pt x="762" y="87"/>
                </a:cubicBezTo>
                <a:cubicBezTo>
                  <a:pt x="766" y="85"/>
                  <a:pt x="771" y="88"/>
                  <a:pt x="772" y="92"/>
                </a:cubicBezTo>
                <a:cubicBezTo>
                  <a:pt x="773" y="97"/>
                  <a:pt x="771" y="101"/>
                  <a:pt x="766" y="103"/>
                </a:cubicBezTo>
                <a:close/>
                <a:moveTo>
                  <a:pt x="737" y="115"/>
                </a:moveTo>
                <a:lnTo>
                  <a:pt x="737" y="115"/>
                </a:lnTo>
                <a:cubicBezTo>
                  <a:pt x="732" y="116"/>
                  <a:pt x="727" y="115"/>
                  <a:pt x="726" y="110"/>
                </a:cubicBezTo>
                <a:cubicBezTo>
                  <a:pt x="724" y="106"/>
                  <a:pt x="726" y="101"/>
                  <a:pt x="730" y="99"/>
                </a:cubicBezTo>
                <a:cubicBezTo>
                  <a:pt x="734" y="97"/>
                  <a:pt x="739" y="99"/>
                  <a:pt x="741" y="104"/>
                </a:cubicBezTo>
                <a:cubicBezTo>
                  <a:pt x="743" y="108"/>
                  <a:pt x="741" y="113"/>
                  <a:pt x="737" y="115"/>
                </a:cubicBezTo>
                <a:close/>
                <a:moveTo>
                  <a:pt x="706" y="129"/>
                </a:moveTo>
                <a:lnTo>
                  <a:pt x="706" y="129"/>
                </a:lnTo>
                <a:cubicBezTo>
                  <a:pt x="702" y="131"/>
                  <a:pt x="697" y="129"/>
                  <a:pt x="695" y="125"/>
                </a:cubicBezTo>
                <a:cubicBezTo>
                  <a:pt x="694" y="121"/>
                  <a:pt x="696" y="116"/>
                  <a:pt x="700" y="114"/>
                </a:cubicBezTo>
                <a:cubicBezTo>
                  <a:pt x="704" y="112"/>
                  <a:pt x="709" y="114"/>
                  <a:pt x="711" y="118"/>
                </a:cubicBezTo>
                <a:cubicBezTo>
                  <a:pt x="713" y="122"/>
                  <a:pt x="711" y="127"/>
                  <a:pt x="706" y="129"/>
                </a:cubicBezTo>
                <a:close/>
                <a:moveTo>
                  <a:pt x="676" y="143"/>
                </a:moveTo>
                <a:lnTo>
                  <a:pt x="676" y="144"/>
                </a:lnTo>
                <a:cubicBezTo>
                  <a:pt x="672" y="145"/>
                  <a:pt x="667" y="143"/>
                  <a:pt x="665" y="139"/>
                </a:cubicBezTo>
                <a:cubicBezTo>
                  <a:pt x="664" y="135"/>
                  <a:pt x="665" y="130"/>
                  <a:pt x="670" y="128"/>
                </a:cubicBezTo>
                <a:cubicBezTo>
                  <a:pt x="674" y="126"/>
                  <a:pt x="679" y="128"/>
                  <a:pt x="681" y="133"/>
                </a:cubicBezTo>
                <a:cubicBezTo>
                  <a:pt x="683" y="137"/>
                  <a:pt x="681" y="142"/>
                  <a:pt x="676" y="143"/>
                </a:cubicBezTo>
                <a:close/>
                <a:moveTo>
                  <a:pt x="646" y="158"/>
                </a:moveTo>
                <a:lnTo>
                  <a:pt x="646" y="158"/>
                </a:lnTo>
                <a:cubicBezTo>
                  <a:pt x="642" y="160"/>
                  <a:pt x="637" y="158"/>
                  <a:pt x="635" y="154"/>
                </a:cubicBezTo>
                <a:cubicBezTo>
                  <a:pt x="634" y="149"/>
                  <a:pt x="635" y="145"/>
                  <a:pt x="640" y="143"/>
                </a:cubicBezTo>
                <a:cubicBezTo>
                  <a:pt x="644" y="141"/>
                  <a:pt x="649" y="143"/>
                  <a:pt x="651" y="147"/>
                </a:cubicBezTo>
                <a:cubicBezTo>
                  <a:pt x="652" y="151"/>
                  <a:pt x="651" y="156"/>
                  <a:pt x="646" y="158"/>
                </a:cubicBezTo>
                <a:close/>
                <a:moveTo>
                  <a:pt x="618" y="174"/>
                </a:moveTo>
                <a:lnTo>
                  <a:pt x="618" y="174"/>
                </a:lnTo>
                <a:cubicBezTo>
                  <a:pt x="614" y="177"/>
                  <a:pt x="609" y="175"/>
                  <a:pt x="607" y="171"/>
                </a:cubicBezTo>
                <a:cubicBezTo>
                  <a:pt x="605" y="167"/>
                  <a:pt x="606" y="162"/>
                  <a:pt x="610" y="160"/>
                </a:cubicBezTo>
                <a:cubicBezTo>
                  <a:pt x="615" y="157"/>
                  <a:pt x="620" y="159"/>
                  <a:pt x="622" y="163"/>
                </a:cubicBezTo>
                <a:cubicBezTo>
                  <a:pt x="624" y="167"/>
                  <a:pt x="622" y="172"/>
                  <a:pt x="618" y="174"/>
                </a:cubicBezTo>
                <a:close/>
                <a:moveTo>
                  <a:pt x="589" y="192"/>
                </a:moveTo>
                <a:lnTo>
                  <a:pt x="589" y="192"/>
                </a:lnTo>
                <a:cubicBezTo>
                  <a:pt x="585" y="194"/>
                  <a:pt x="580" y="192"/>
                  <a:pt x="578" y="188"/>
                </a:cubicBezTo>
                <a:cubicBezTo>
                  <a:pt x="576" y="184"/>
                  <a:pt x="578" y="179"/>
                  <a:pt x="582" y="177"/>
                </a:cubicBezTo>
                <a:cubicBezTo>
                  <a:pt x="586" y="175"/>
                  <a:pt x="591" y="176"/>
                  <a:pt x="593" y="181"/>
                </a:cubicBezTo>
                <a:cubicBezTo>
                  <a:pt x="595" y="185"/>
                  <a:pt x="593" y="190"/>
                  <a:pt x="589" y="192"/>
                </a:cubicBezTo>
                <a:close/>
                <a:moveTo>
                  <a:pt x="561" y="209"/>
                </a:moveTo>
                <a:lnTo>
                  <a:pt x="561" y="209"/>
                </a:lnTo>
                <a:cubicBezTo>
                  <a:pt x="557" y="211"/>
                  <a:pt x="552" y="209"/>
                  <a:pt x="550" y="205"/>
                </a:cubicBezTo>
                <a:cubicBezTo>
                  <a:pt x="548" y="201"/>
                  <a:pt x="549" y="196"/>
                  <a:pt x="553" y="194"/>
                </a:cubicBezTo>
                <a:cubicBezTo>
                  <a:pt x="558" y="192"/>
                  <a:pt x="563" y="194"/>
                  <a:pt x="565" y="198"/>
                </a:cubicBezTo>
                <a:cubicBezTo>
                  <a:pt x="567" y="202"/>
                  <a:pt x="565" y="207"/>
                  <a:pt x="561" y="209"/>
                </a:cubicBezTo>
                <a:close/>
                <a:moveTo>
                  <a:pt x="534" y="226"/>
                </a:moveTo>
                <a:lnTo>
                  <a:pt x="534" y="226"/>
                </a:lnTo>
                <a:cubicBezTo>
                  <a:pt x="530" y="229"/>
                  <a:pt x="525" y="228"/>
                  <a:pt x="522" y="225"/>
                </a:cubicBezTo>
                <a:cubicBezTo>
                  <a:pt x="520" y="221"/>
                  <a:pt x="521" y="216"/>
                  <a:pt x="524" y="213"/>
                </a:cubicBezTo>
                <a:cubicBezTo>
                  <a:pt x="528" y="210"/>
                  <a:pt x="533" y="211"/>
                  <a:pt x="536" y="215"/>
                </a:cubicBezTo>
                <a:cubicBezTo>
                  <a:pt x="539" y="219"/>
                  <a:pt x="538" y="224"/>
                  <a:pt x="534" y="226"/>
                </a:cubicBezTo>
                <a:close/>
                <a:moveTo>
                  <a:pt x="507" y="246"/>
                </a:moveTo>
                <a:lnTo>
                  <a:pt x="507" y="246"/>
                </a:lnTo>
                <a:cubicBezTo>
                  <a:pt x="504" y="249"/>
                  <a:pt x="498" y="248"/>
                  <a:pt x="496" y="244"/>
                </a:cubicBezTo>
                <a:cubicBezTo>
                  <a:pt x="493" y="241"/>
                  <a:pt x="494" y="236"/>
                  <a:pt x="498" y="233"/>
                </a:cubicBezTo>
                <a:cubicBezTo>
                  <a:pt x="501" y="230"/>
                  <a:pt x="507" y="231"/>
                  <a:pt x="509" y="235"/>
                </a:cubicBezTo>
                <a:cubicBezTo>
                  <a:pt x="512" y="239"/>
                  <a:pt x="511" y="244"/>
                  <a:pt x="507" y="246"/>
                </a:cubicBezTo>
                <a:close/>
                <a:moveTo>
                  <a:pt x="481" y="266"/>
                </a:moveTo>
                <a:lnTo>
                  <a:pt x="481" y="266"/>
                </a:lnTo>
                <a:cubicBezTo>
                  <a:pt x="477" y="269"/>
                  <a:pt x="472" y="268"/>
                  <a:pt x="469" y="264"/>
                </a:cubicBezTo>
                <a:cubicBezTo>
                  <a:pt x="466" y="261"/>
                  <a:pt x="467" y="255"/>
                  <a:pt x="471" y="253"/>
                </a:cubicBezTo>
                <a:cubicBezTo>
                  <a:pt x="475" y="250"/>
                  <a:pt x="480" y="251"/>
                  <a:pt x="482" y="255"/>
                </a:cubicBezTo>
                <a:cubicBezTo>
                  <a:pt x="485" y="258"/>
                  <a:pt x="484" y="264"/>
                  <a:pt x="481" y="266"/>
                </a:cubicBezTo>
                <a:close/>
                <a:moveTo>
                  <a:pt x="454" y="286"/>
                </a:moveTo>
                <a:lnTo>
                  <a:pt x="454" y="286"/>
                </a:lnTo>
                <a:cubicBezTo>
                  <a:pt x="450" y="289"/>
                  <a:pt x="445" y="288"/>
                  <a:pt x="442" y="284"/>
                </a:cubicBezTo>
                <a:cubicBezTo>
                  <a:pt x="439" y="281"/>
                  <a:pt x="440" y="275"/>
                  <a:pt x="444" y="273"/>
                </a:cubicBezTo>
                <a:cubicBezTo>
                  <a:pt x="448" y="270"/>
                  <a:pt x="453" y="271"/>
                  <a:pt x="456" y="275"/>
                </a:cubicBezTo>
                <a:cubicBezTo>
                  <a:pt x="458" y="278"/>
                  <a:pt x="458" y="284"/>
                  <a:pt x="454" y="286"/>
                </a:cubicBezTo>
                <a:close/>
                <a:moveTo>
                  <a:pt x="429" y="308"/>
                </a:moveTo>
                <a:lnTo>
                  <a:pt x="429" y="308"/>
                </a:lnTo>
                <a:cubicBezTo>
                  <a:pt x="426" y="311"/>
                  <a:pt x="420" y="310"/>
                  <a:pt x="417" y="307"/>
                </a:cubicBezTo>
                <a:cubicBezTo>
                  <a:pt x="415" y="303"/>
                  <a:pt x="415" y="298"/>
                  <a:pt x="419" y="295"/>
                </a:cubicBezTo>
                <a:cubicBezTo>
                  <a:pt x="422" y="292"/>
                  <a:pt x="428" y="293"/>
                  <a:pt x="431" y="296"/>
                </a:cubicBezTo>
                <a:cubicBezTo>
                  <a:pt x="433" y="300"/>
                  <a:pt x="433" y="305"/>
                  <a:pt x="429" y="308"/>
                </a:cubicBezTo>
                <a:close/>
                <a:moveTo>
                  <a:pt x="405" y="331"/>
                </a:moveTo>
                <a:lnTo>
                  <a:pt x="404" y="331"/>
                </a:lnTo>
                <a:cubicBezTo>
                  <a:pt x="401" y="333"/>
                  <a:pt x="396" y="333"/>
                  <a:pt x="393" y="329"/>
                </a:cubicBezTo>
                <a:cubicBezTo>
                  <a:pt x="390" y="326"/>
                  <a:pt x="391" y="320"/>
                  <a:pt x="394" y="318"/>
                </a:cubicBezTo>
                <a:cubicBezTo>
                  <a:pt x="398" y="315"/>
                  <a:pt x="403" y="315"/>
                  <a:pt x="406" y="319"/>
                </a:cubicBezTo>
                <a:cubicBezTo>
                  <a:pt x="409" y="323"/>
                  <a:pt x="408" y="328"/>
                  <a:pt x="405" y="331"/>
                </a:cubicBezTo>
                <a:close/>
                <a:moveTo>
                  <a:pt x="380" y="353"/>
                </a:moveTo>
                <a:lnTo>
                  <a:pt x="380" y="353"/>
                </a:lnTo>
                <a:cubicBezTo>
                  <a:pt x="376" y="356"/>
                  <a:pt x="371" y="355"/>
                  <a:pt x="368" y="352"/>
                </a:cubicBezTo>
                <a:cubicBezTo>
                  <a:pt x="365" y="348"/>
                  <a:pt x="366" y="343"/>
                  <a:pt x="370" y="340"/>
                </a:cubicBezTo>
                <a:cubicBezTo>
                  <a:pt x="373" y="337"/>
                  <a:pt x="378" y="338"/>
                  <a:pt x="381" y="341"/>
                </a:cubicBezTo>
                <a:cubicBezTo>
                  <a:pt x="384" y="345"/>
                  <a:pt x="383" y="350"/>
                  <a:pt x="380" y="353"/>
                </a:cubicBezTo>
                <a:close/>
                <a:moveTo>
                  <a:pt x="357" y="376"/>
                </a:moveTo>
                <a:lnTo>
                  <a:pt x="357" y="376"/>
                </a:lnTo>
                <a:cubicBezTo>
                  <a:pt x="354" y="379"/>
                  <a:pt x="348" y="379"/>
                  <a:pt x="345" y="376"/>
                </a:cubicBezTo>
                <a:cubicBezTo>
                  <a:pt x="342" y="373"/>
                  <a:pt x="342" y="367"/>
                  <a:pt x="345" y="364"/>
                </a:cubicBezTo>
                <a:cubicBezTo>
                  <a:pt x="348" y="361"/>
                  <a:pt x="354" y="361"/>
                  <a:pt x="357" y="364"/>
                </a:cubicBezTo>
                <a:cubicBezTo>
                  <a:pt x="360" y="367"/>
                  <a:pt x="360" y="373"/>
                  <a:pt x="357" y="376"/>
                </a:cubicBezTo>
                <a:close/>
                <a:moveTo>
                  <a:pt x="334" y="400"/>
                </a:moveTo>
                <a:lnTo>
                  <a:pt x="334" y="400"/>
                </a:lnTo>
                <a:cubicBezTo>
                  <a:pt x="331" y="404"/>
                  <a:pt x="326" y="404"/>
                  <a:pt x="323" y="400"/>
                </a:cubicBezTo>
                <a:cubicBezTo>
                  <a:pt x="319" y="397"/>
                  <a:pt x="319" y="392"/>
                  <a:pt x="323" y="389"/>
                </a:cubicBezTo>
                <a:cubicBezTo>
                  <a:pt x="326" y="385"/>
                  <a:pt x="331" y="385"/>
                  <a:pt x="334" y="389"/>
                </a:cubicBezTo>
                <a:cubicBezTo>
                  <a:pt x="338" y="392"/>
                  <a:pt x="338" y="397"/>
                  <a:pt x="334" y="400"/>
                </a:cubicBezTo>
                <a:close/>
                <a:moveTo>
                  <a:pt x="312" y="425"/>
                </a:moveTo>
                <a:lnTo>
                  <a:pt x="312" y="425"/>
                </a:lnTo>
                <a:cubicBezTo>
                  <a:pt x="309" y="428"/>
                  <a:pt x="303" y="428"/>
                  <a:pt x="300" y="425"/>
                </a:cubicBezTo>
                <a:cubicBezTo>
                  <a:pt x="297" y="422"/>
                  <a:pt x="297" y="417"/>
                  <a:pt x="300" y="413"/>
                </a:cubicBezTo>
                <a:cubicBezTo>
                  <a:pt x="303" y="410"/>
                  <a:pt x="309" y="410"/>
                  <a:pt x="312" y="413"/>
                </a:cubicBezTo>
                <a:cubicBezTo>
                  <a:pt x="315" y="417"/>
                  <a:pt x="315" y="422"/>
                  <a:pt x="312" y="425"/>
                </a:cubicBezTo>
                <a:close/>
                <a:moveTo>
                  <a:pt x="289" y="450"/>
                </a:moveTo>
                <a:lnTo>
                  <a:pt x="289" y="450"/>
                </a:lnTo>
                <a:cubicBezTo>
                  <a:pt x="286" y="453"/>
                  <a:pt x="281" y="453"/>
                  <a:pt x="278" y="450"/>
                </a:cubicBezTo>
                <a:cubicBezTo>
                  <a:pt x="274" y="446"/>
                  <a:pt x="274" y="441"/>
                  <a:pt x="278" y="438"/>
                </a:cubicBezTo>
                <a:cubicBezTo>
                  <a:pt x="281" y="435"/>
                  <a:pt x="286" y="435"/>
                  <a:pt x="289" y="438"/>
                </a:cubicBezTo>
                <a:cubicBezTo>
                  <a:pt x="293" y="441"/>
                  <a:pt x="293" y="446"/>
                  <a:pt x="289" y="450"/>
                </a:cubicBezTo>
                <a:close/>
                <a:moveTo>
                  <a:pt x="270" y="476"/>
                </a:moveTo>
                <a:lnTo>
                  <a:pt x="270" y="476"/>
                </a:lnTo>
                <a:cubicBezTo>
                  <a:pt x="266" y="479"/>
                  <a:pt x="261" y="480"/>
                  <a:pt x="258" y="477"/>
                </a:cubicBezTo>
                <a:cubicBezTo>
                  <a:pt x="254" y="473"/>
                  <a:pt x="254" y="468"/>
                  <a:pt x="257" y="465"/>
                </a:cubicBezTo>
                <a:cubicBezTo>
                  <a:pt x="260" y="461"/>
                  <a:pt x="266" y="461"/>
                  <a:pt x="269" y="464"/>
                </a:cubicBezTo>
                <a:cubicBezTo>
                  <a:pt x="273" y="467"/>
                  <a:pt x="273" y="473"/>
                  <a:pt x="270" y="476"/>
                </a:cubicBezTo>
                <a:close/>
                <a:moveTo>
                  <a:pt x="250" y="503"/>
                </a:moveTo>
                <a:lnTo>
                  <a:pt x="250" y="503"/>
                </a:lnTo>
                <a:cubicBezTo>
                  <a:pt x="247" y="506"/>
                  <a:pt x="241" y="506"/>
                  <a:pt x="238" y="503"/>
                </a:cubicBezTo>
                <a:cubicBezTo>
                  <a:pt x="234" y="500"/>
                  <a:pt x="234" y="495"/>
                  <a:pt x="237" y="492"/>
                </a:cubicBezTo>
                <a:cubicBezTo>
                  <a:pt x="241" y="488"/>
                  <a:pt x="246" y="488"/>
                  <a:pt x="249" y="491"/>
                </a:cubicBezTo>
                <a:cubicBezTo>
                  <a:pt x="253" y="494"/>
                  <a:pt x="253" y="499"/>
                  <a:pt x="250" y="503"/>
                </a:cubicBezTo>
                <a:close/>
                <a:moveTo>
                  <a:pt x="230" y="530"/>
                </a:moveTo>
                <a:lnTo>
                  <a:pt x="230" y="530"/>
                </a:lnTo>
                <a:cubicBezTo>
                  <a:pt x="227" y="533"/>
                  <a:pt x="221" y="533"/>
                  <a:pt x="218" y="530"/>
                </a:cubicBezTo>
                <a:cubicBezTo>
                  <a:pt x="215" y="527"/>
                  <a:pt x="214" y="522"/>
                  <a:pt x="217" y="518"/>
                </a:cubicBezTo>
                <a:cubicBezTo>
                  <a:pt x="221" y="515"/>
                  <a:pt x="226" y="515"/>
                  <a:pt x="229" y="518"/>
                </a:cubicBezTo>
                <a:cubicBezTo>
                  <a:pt x="233" y="521"/>
                  <a:pt x="233" y="526"/>
                  <a:pt x="230" y="530"/>
                </a:cubicBezTo>
                <a:close/>
                <a:moveTo>
                  <a:pt x="212" y="556"/>
                </a:moveTo>
                <a:lnTo>
                  <a:pt x="212" y="556"/>
                </a:lnTo>
                <a:cubicBezTo>
                  <a:pt x="209" y="560"/>
                  <a:pt x="204" y="561"/>
                  <a:pt x="200" y="558"/>
                </a:cubicBezTo>
                <a:cubicBezTo>
                  <a:pt x="196" y="556"/>
                  <a:pt x="195" y="550"/>
                  <a:pt x="198" y="547"/>
                </a:cubicBezTo>
                <a:cubicBezTo>
                  <a:pt x="201" y="543"/>
                  <a:pt x="206" y="542"/>
                  <a:pt x="210" y="545"/>
                </a:cubicBezTo>
                <a:cubicBezTo>
                  <a:pt x="214" y="547"/>
                  <a:pt x="214" y="553"/>
                  <a:pt x="212" y="556"/>
                </a:cubicBezTo>
                <a:close/>
                <a:moveTo>
                  <a:pt x="194" y="585"/>
                </a:moveTo>
                <a:lnTo>
                  <a:pt x="194" y="585"/>
                </a:lnTo>
                <a:cubicBezTo>
                  <a:pt x="192" y="589"/>
                  <a:pt x="187" y="589"/>
                  <a:pt x="183" y="587"/>
                </a:cubicBezTo>
                <a:cubicBezTo>
                  <a:pt x="179" y="584"/>
                  <a:pt x="178" y="579"/>
                  <a:pt x="181" y="575"/>
                </a:cubicBezTo>
                <a:cubicBezTo>
                  <a:pt x="184" y="571"/>
                  <a:pt x="189" y="571"/>
                  <a:pt x="193" y="573"/>
                </a:cubicBezTo>
                <a:cubicBezTo>
                  <a:pt x="196" y="576"/>
                  <a:pt x="197" y="581"/>
                  <a:pt x="194" y="585"/>
                </a:cubicBezTo>
                <a:close/>
                <a:moveTo>
                  <a:pt x="177" y="613"/>
                </a:moveTo>
                <a:lnTo>
                  <a:pt x="177" y="613"/>
                </a:lnTo>
                <a:cubicBezTo>
                  <a:pt x="174" y="617"/>
                  <a:pt x="169" y="618"/>
                  <a:pt x="166" y="615"/>
                </a:cubicBezTo>
                <a:cubicBezTo>
                  <a:pt x="162" y="613"/>
                  <a:pt x="161" y="607"/>
                  <a:pt x="164" y="604"/>
                </a:cubicBezTo>
                <a:cubicBezTo>
                  <a:pt x="166" y="600"/>
                  <a:pt x="171" y="599"/>
                  <a:pt x="175" y="602"/>
                </a:cubicBezTo>
                <a:cubicBezTo>
                  <a:pt x="179" y="604"/>
                  <a:pt x="180" y="610"/>
                  <a:pt x="177" y="613"/>
                </a:cubicBezTo>
                <a:close/>
                <a:moveTo>
                  <a:pt x="161" y="641"/>
                </a:moveTo>
                <a:lnTo>
                  <a:pt x="161" y="641"/>
                </a:lnTo>
                <a:cubicBezTo>
                  <a:pt x="158" y="645"/>
                  <a:pt x="153" y="647"/>
                  <a:pt x="149" y="644"/>
                </a:cubicBezTo>
                <a:cubicBezTo>
                  <a:pt x="145" y="642"/>
                  <a:pt x="144" y="637"/>
                  <a:pt x="146" y="633"/>
                </a:cubicBezTo>
                <a:cubicBezTo>
                  <a:pt x="148" y="629"/>
                  <a:pt x="153" y="628"/>
                  <a:pt x="157" y="630"/>
                </a:cubicBezTo>
                <a:cubicBezTo>
                  <a:pt x="161" y="632"/>
                  <a:pt x="163" y="637"/>
                  <a:pt x="161" y="641"/>
                </a:cubicBezTo>
                <a:close/>
                <a:moveTo>
                  <a:pt x="146" y="671"/>
                </a:moveTo>
                <a:lnTo>
                  <a:pt x="146" y="671"/>
                </a:lnTo>
                <a:cubicBezTo>
                  <a:pt x="144" y="675"/>
                  <a:pt x="139" y="677"/>
                  <a:pt x="135" y="675"/>
                </a:cubicBezTo>
                <a:cubicBezTo>
                  <a:pt x="131" y="672"/>
                  <a:pt x="129" y="667"/>
                  <a:pt x="131" y="663"/>
                </a:cubicBezTo>
                <a:cubicBezTo>
                  <a:pt x="134" y="659"/>
                  <a:pt x="139" y="658"/>
                  <a:pt x="143" y="660"/>
                </a:cubicBezTo>
                <a:cubicBezTo>
                  <a:pt x="147" y="662"/>
                  <a:pt x="148" y="667"/>
                  <a:pt x="146" y="671"/>
                </a:cubicBezTo>
                <a:close/>
                <a:moveTo>
                  <a:pt x="132" y="701"/>
                </a:moveTo>
                <a:lnTo>
                  <a:pt x="132" y="701"/>
                </a:lnTo>
                <a:cubicBezTo>
                  <a:pt x="129" y="705"/>
                  <a:pt x="124" y="707"/>
                  <a:pt x="120" y="705"/>
                </a:cubicBezTo>
                <a:cubicBezTo>
                  <a:pt x="116" y="702"/>
                  <a:pt x="115" y="697"/>
                  <a:pt x="117" y="693"/>
                </a:cubicBezTo>
                <a:cubicBezTo>
                  <a:pt x="119" y="689"/>
                  <a:pt x="124" y="688"/>
                  <a:pt x="128" y="690"/>
                </a:cubicBezTo>
                <a:cubicBezTo>
                  <a:pt x="132" y="692"/>
                  <a:pt x="134" y="697"/>
                  <a:pt x="132" y="701"/>
                </a:cubicBezTo>
                <a:close/>
                <a:moveTo>
                  <a:pt x="117" y="731"/>
                </a:moveTo>
                <a:lnTo>
                  <a:pt x="117" y="731"/>
                </a:lnTo>
                <a:cubicBezTo>
                  <a:pt x="115" y="735"/>
                  <a:pt x="110" y="737"/>
                  <a:pt x="106" y="735"/>
                </a:cubicBezTo>
                <a:cubicBezTo>
                  <a:pt x="102" y="732"/>
                  <a:pt x="100" y="727"/>
                  <a:pt x="102" y="723"/>
                </a:cubicBezTo>
                <a:cubicBezTo>
                  <a:pt x="105" y="719"/>
                  <a:pt x="110" y="718"/>
                  <a:pt x="114" y="720"/>
                </a:cubicBezTo>
                <a:cubicBezTo>
                  <a:pt x="118" y="722"/>
                  <a:pt x="119" y="727"/>
                  <a:pt x="117" y="731"/>
                </a:cubicBezTo>
                <a:close/>
                <a:moveTo>
                  <a:pt x="105" y="761"/>
                </a:moveTo>
                <a:lnTo>
                  <a:pt x="105" y="761"/>
                </a:lnTo>
                <a:cubicBezTo>
                  <a:pt x="103" y="765"/>
                  <a:pt x="98" y="767"/>
                  <a:pt x="94" y="766"/>
                </a:cubicBezTo>
                <a:cubicBezTo>
                  <a:pt x="90" y="764"/>
                  <a:pt x="87" y="759"/>
                  <a:pt x="89" y="755"/>
                </a:cubicBezTo>
                <a:cubicBezTo>
                  <a:pt x="91" y="751"/>
                  <a:pt x="96" y="749"/>
                  <a:pt x="100" y="750"/>
                </a:cubicBezTo>
                <a:cubicBezTo>
                  <a:pt x="104" y="752"/>
                  <a:pt x="106" y="757"/>
                  <a:pt x="105" y="761"/>
                </a:cubicBezTo>
                <a:close/>
                <a:moveTo>
                  <a:pt x="93" y="792"/>
                </a:moveTo>
                <a:lnTo>
                  <a:pt x="93" y="792"/>
                </a:lnTo>
                <a:cubicBezTo>
                  <a:pt x="92" y="797"/>
                  <a:pt x="87" y="799"/>
                  <a:pt x="82" y="797"/>
                </a:cubicBezTo>
                <a:cubicBezTo>
                  <a:pt x="78" y="795"/>
                  <a:pt x="76" y="791"/>
                  <a:pt x="78" y="786"/>
                </a:cubicBezTo>
                <a:cubicBezTo>
                  <a:pt x="79" y="782"/>
                  <a:pt x="84" y="780"/>
                  <a:pt x="88" y="781"/>
                </a:cubicBezTo>
                <a:cubicBezTo>
                  <a:pt x="93" y="783"/>
                  <a:pt x="95" y="788"/>
                  <a:pt x="93" y="792"/>
                </a:cubicBezTo>
                <a:close/>
                <a:moveTo>
                  <a:pt x="82" y="823"/>
                </a:moveTo>
                <a:lnTo>
                  <a:pt x="82" y="824"/>
                </a:lnTo>
                <a:cubicBezTo>
                  <a:pt x="80" y="828"/>
                  <a:pt x="75" y="830"/>
                  <a:pt x="71" y="828"/>
                </a:cubicBezTo>
                <a:cubicBezTo>
                  <a:pt x="67" y="827"/>
                  <a:pt x="64" y="822"/>
                  <a:pt x="66" y="818"/>
                </a:cubicBezTo>
                <a:cubicBezTo>
                  <a:pt x="68" y="813"/>
                  <a:pt x="72" y="811"/>
                  <a:pt x="77" y="813"/>
                </a:cubicBezTo>
                <a:cubicBezTo>
                  <a:pt x="81" y="814"/>
                  <a:pt x="83" y="819"/>
                  <a:pt x="82" y="823"/>
                </a:cubicBezTo>
                <a:close/>
                <a:moveTo>
                  <a:pt x="70" y="855"/>
                </a:moveTo>
                <a:lnTo>
                  <a:pt x="70" y="855"/>
                </a:lnTo>
                <a:cubicBezTo>
                  <a:pt x="69" y="859"/>
                  <a:pt x="64" y="861"/>
                  <a:pt x="59" y="860"/>
                </a:cubicBezTo>
                <a:cubicBezTo>
                  <a:pt x="55" y="858"/>
                  <a:pt x="53" y="853"/>
                  <a:pt x="55" y="849"/>
                </a:cubicBezTo>
                <a:cubicBezTo>
                  <a:pt x="56" y="845"/>
                  <a:pt x="61" y="842"/>
                  <a:pt x="65" y="844"/>
                </a:cubicBezTo>
                <a:cubicBezTo>
                  <a:pt x="70" y="846"/>
                  <a:pt x="72" y="850"/>
                  <a:pt x="70" y="855"/>
                </a:cubicBezTo>
                <a:close/>
                <a:moveTo>
                  <a:pt x="62" y="887"/>
                </a:moveTo>
                <a:lnTo>
                  <a:pt x="62" y="887"/>
                </a:lnTo>
                <a:cubicBezTo>
                  <a:pt x="60" y="891"/>
                  <a:pt x="55" y="894"/>
                  <a:pt x="51" y="892"/>
                </a:cubicBezTo>
                <a:cubicBezTo>
                  <a:pt x="47" y="890"/>
                  <a:pt x="45" y="886"/>
                  <a:pt x="46" y="881"/>
                </a:cubicBezTo>
                <a:cubicBezTo>
                  <a:pt x="48" y="877"/>
                  <a:pt x="53" y="875"/>
                  <a:pt x="57" y="876"/>
                </a:cubicBezTo>
                <a:cubicBezTo>
                  <a:pt x="61" y="878"/>
                  <a:pt x="63" y="883"/>
                  <a:pt x="62" y="887"/>
                </a:cubicBezTo>
                <a:close/>
                <a:moveTo>
                  <a:pt x="54" y="919"/>
                </a:moveTo>
                <a:lnTo>
                  <a:pt x="54" y="919"/>
                </a:lnTo>
                <a:cubicBezTo>
                  <a:pt x="52" y="924"/>
                  <a:pt x="47" y="926"/>
                  <a:pt x="43" y="924"/>
                </a:cubicBezTo>
                <a:cubicBezTo>
                  <a:pt x="39" y="923"/>
                  <a:pt x="36" y="918"/>
                  <a:pt x="38" y="914"/>
                </a:cubicBezTo>
                <a:cubicBezTo>
                  <a:pt x="40" y="909"/>
                  <a:pt x="44" y="907"/>
                  <a:pt x="49" y="909"/>
                </a:cubicBezTo>
                <a:cubicBezTo>
                  <a:pt x="53" y="910"/>
                  <a:pt x="55" y="915"/>
                  <a:pt x="54" y="919"/>
                </a:cubicBezTo>
                <a:close/>
                <a:moveTo>
                  <a:pt x="45" y="952"/>
                </a:moveTo>
                <a:lnTo>
                  <a:pt x="45" y="952"/>
                </a:lnTo>
                <a:cubicBezTo>
                  <a:pt x="44" y="956"/>
                  <a:pt x="39" y="958"/>
                  <a:pt x="35" y="957"/>
                </a:cubicBezTo>
                <a:cubicBezTo>
                  <a:pt x="30" y="955"/>
                  <a:pt x="28" y="950"/>
                  <a:pt x="30" y="946"/>
                </a:cubicBezTo>
                <a:cubicBezTo>
                  <a:pt x="31" y="942"/>
                  <a:pt x="36" y="939"/>
                  <a:pt x="40" y="941"/>
                </a:cubicBezTo>
                <a:cubicBezTo>
                  <a:pt x="45" y="943"/>
                  <a:pt x="47" y="947"/>
                  <a:pt x="45" y="952"/>
                </a:cubicBezTo>
                <a:close/>
                <a:moveTo>
                  <a:pt x="39" y="983"/>
                </a:moveTo>
                <a:lnTo>
                  <a:pt x="39" y="983"/>
                </a:lnTo>
                <a:cubicBezTo>
                  <a:pt x="38" y="988"/>
                  <a:pt x="33" y="991"/>
                  <a:pt x="29" y="989"/>
                </a:cubicBezTo>
                <a:cubicBezTo>
                  <a:pt x="24" y="988"/>
                  <a:pt x="21" y="984"/>
                  <a:pt x="23" y="979"/>
                </a:cubicBezTo>
                <a:cubicBezTo>
                  <a:pt x="24" y="975"/>
                  <a:pt x="28" y="972"/>
                  <a:pt x="33" y="973"/>
                </a:cubicBezTo>
                <a:cubicBezTo>
                  <a:pt x="37" y="974"/>
                  <a:pt x="40" y="979"/>
                  <a:pt x="39" y="983"/>
                </a:cubicBezTo>
                <a:close/>
                <a:moveTo>
                  <a:pt x="34" y="1016"/>
                </a:moveTo>
                <a:lnTo>
                  <a:pt x="34" y="1016"/>
                </a:lnTo>
                <a:cubicBezTo>
                  <a:pt x="33" y="1021"/>
                  <a:pt x="28" y="1024"/>
                  <a:pt x="24" y="1022"/>
                </a:cubicBezTo>
                <a:cubicBezTo>
                  <a:pt x="19" y="1021"/>
                  <a:pt x="16" y="1017"/>
                  <a:pt x="17" y="1012"/>
                </a:cubicBezTo>
                <a:cubicBezTo>
                  <a:pt x="19" y="1008"/>
                  <a:pt x="23" y="1005"/>
                  <a:pt x="28" y="1006"/>
                </a:cubicBezTo>
                <a:cubicBezTo>
                  <a:pt x="32" y="1007"/>
                  <a:pt x="35" y="1012"/>
                  <a:pt x="34" y="1016"/>
                </a:cubicBezTo>
                <a:close/>
                <a:moveTo>
                  <a:pt x="29" y="1049"/>
                </a:moveTo>
                <a:lnTo>
                  <a:pt x="29" y="1049"/>
                </a:lnTo>
                <a:cubicBezTo>
                  <a:pt x="27" y="1054"/>
                  <a:pt x="23" y="1057"/>
                  <a:pt x="18" y="1055"/>
                </a:cubicBezTo>
                <a:cubicBezTo>
                  <a:pt x="14" y="1054"/>
                  <a:pt x="11" y="1050"/>
                  <a:pt x="12" y="1045"/>
                </a:cubicBezTo>
                <a:cubicBezTo>
                  <a:pt x="13" y="1041"/>
                  <a:pt x="18" y="1038"/>
                  <a:pt x="22" y="1039"/>
                </a:cubicBezTo>
                <a:cubicBezTo>
                  <a:pt x="27" y="1040"/>
                  <a:pt x="30" y="1045"/>
                  <a:pt x="29" y="1049"/>
                </a:cubicBezTo>
                <a:close/>
                <a:moveTo>
                  <a:pt x="23" y="1082"/>
                </a:moveTo>
                <a:lnTo>
                  <a:pt x="23" y="1082"/>
                </a:lnTo>
                <a:cubicBezTo>
                  <a:pt x="22" y="1087"/>
                  <a:pt x="18" y="1089"/>
                  <a:pt x="13" y="1088"/>
                </a:cubicBezTo>
                <a:cubicBezTo>
                  <a:pt x="9" y="1087"/>
                  <a:pt x="6" y="1083"/>
                  <a:pt x="7" y="1078"/>
                </a:cubicBezTo>
                <a:cubicBezTo>
                  <a:pt x="8" y="1074"/>
                  <a:pt x="13" y="1071"/>
                  <a:pt x="17" y="1072"/>
                </a:cubicBezTo>
                <a:cubicBezTo>
                  <a:pt x="22" y="1073"/>
                  <a:pt x="25" y="1078"/>
                  <a:pt x="23" y="1082"/>
                </a:cubicBezTo>
                <a:close/>
                <a:moveTo>
                  <a:pt x="21" y="1115"/>
                </a:moveTo>
                <a:lnTo>
                  <a:pt x="21" y="1115"/>
                </a:lnTo>
                <a:cubicBezTo>
                  <a:pt x="20" y="1119"/>
                  <a:pt x="16" y="1122"/>
                  <a:pt x="11" y="1122"/>
                </a:cubicBezTo>
                <a:cubicBezTo>
                  <a:pt x="7" y="1121"/>
                  <a:pt x="4" y="1117"/>
                  <a:pt x="4" y="1112"/>
                </a:cubicBezTo>
                <a:cubicBezTo>
                  <a:pt x="5" y="1108"/>
                  <a:pt x="9" y="1105"/>
                  <a:pt x="13" y="1105"/>
                </a:cubicBezTo>
                <a:cubicBezTo>
                  <a:pt x="18" y="1106"/>
                  <a:pt x="21" y="1110"/>
                  <a:pt x="21" y="1115"/>
                </a:cubicBezTo>
                <a:close/>
                <a:moveTo>
                  <a:pt x="18" y="1148"/>
                </a:moveTo>
                <a:lnTo>
                  <a:pt x="18" y="1148"/>
                </a:lnTo>
                <a:cubicBezTo>
                  <a:pt x="18" y="1152"/>
                  <a:pt x="13" y="1156"/>
                  <a:pt x="9" y="1155"/>
                </a:cubicBezTo>
                <a:cubicBezTo>
                  <a:pt x="4" y="1154"/>
                  <a:pt x="1" y="1150"/>
                  <a:pt x="2" y="1146"/>
                </a:cubicBezTo>
                <a:cubicBezTo>
                  <a:pt x="2" y="1141"/>
                  <a:pt x="6" y="1138"/>
                  <a:pt x="11" y="1138"/>
                </a:cubicBezTo>
                <a:cubicBezTo>
                  <a:pt x="16" y="1139"/>
                  <a:pt x="19" y="1143"/>
                  <a:pt x="18" y="1148"/>
                </a:cubicBezTo>
                <a:close/>
                <a:moveTo>
                  <a:pt x="17" y="1181"/>
                </a:moveTo>
                <a:lnTo>
                  <a:pt x="17" y="1181"/>
                </a:lnTo>
                <a:cubicBezTo>
                  <a:pt x="17" y="1186"/>
                  <a:pt x="13" y="1189"/>
                  <a:pt x="8" y="1188"/>
                </a:cubicBezTo>
                <a:cubicBezTo>
                  <a:pt x="4" y="1188"/>
                  <a:pt x="0" y="1184"/>
                  <a:pt x="1" y="1179"/>
                </a:cubicBezTo>
                <a:cubicBezTo>
                  <a:pt x="1" y="1174"/>
                  <a:pt x="6" y="1171"/>
                  <a:pt x="10" y="1172"/>
                </a:cubicBezTo>
                <a:cubicBezTo>
                  <a:pt x="15" y="1172"/>
                  <a:pt x="18" y="1177"/>
                  <a:pt x="17" y="1181"/>
                </a:cubicBezTo>
                <a:close/>
                <a:moveTo>
                  <a:pt x="17" y="1213"/>
                </a:moveTo>
                <a:lnTo>
                  <a:pt x="17" y="1213"/>
                </a:lnTo>
                <a:cubicBezTo>
                  <a:pt x="17" y="1218"/>
                  <a:pt x="13" y="1222"/>
                  <a:pt x="9" y="1222"/>
                </a:cubicBezTo>
                <a:cubicBezTo>
                  <a:pt x="4" y="1222"/>
                  <a:pt x="0" y="1218"/>
                  <a:pt x="0" y="1213"/>
                </a:cubicBezTo>
                <a:cubicBezTo>
                  <a:pt x="0" y="1209"/>
                  <a:pt x="4" y="1205"/>
                  <a:pt x="9" y="1205"/>
                </a:cubicBezTo>
                <a:cubicBezTo>
                  <a:pt x="13" y="1205"/>
                  <a:pt x="17" y="1209"/>
                  <a:pt x="17" y="1213"/>
                </a:cubicBezTo>
                <a:close/>
                <a:moveTo>
                  <a:pt x="18" y="1247"/>
                </a:moveTo>
                <a:lnTo>
                  <a:pt x="18" y="1247"/>
                </a:lnTo>
                <a:cubicBezTo>
                  <a:pt x="18" y="1251"/>
                  <a:pt x="14" y="1255"/>
                  <a:pt x="9" y="1255"/>
                </a:cubicBezTo>
                <a:cubicBezTo>
                  <a:pt x="5" y="1255"/>
                  <a:pt x="1" y="1251"/>
                  <a:pt x="1" y="1247"/>
                </a:cubicBezTo>
                <a:cubicBezTo>
                  <a:pt x="1" y="1242"/>
                  <a:pt x="5" y="1238"/>
                  <a:pt x="9" y="1238"/>
                </a:cubicBezTo>
                <a:cubicBezTo>
                  <a:pt x="14" y="1238"/>
                  <a:pt x="18" y="1242"/>
                  <a:pt x="18" y="1247"/>
                </a:cubicBezTo>
                <a:close/>
                <a:moveTo>
                  <a:pt x="19" y="1280"/>
                </a:moveTo>
                <a:lnTo>
                  <a:pt x="19" y="1280"/>
                </a:lnTo>
                <a:cubicBezTo>
                  <a:pt x="19" y="1285"/>
                  <a:pt x="15" y="1288"/>
                  <a:pt x="11" y="1288"/>
                </a:cubicBezTo>
                <a:cubicBezTo>
                  <a:pt x="6" y="1288"/>
                  <a:pt x="2" y="1285"/>
                  <a:pt x="2" y="1280"/>
                </a:cubicBezTo>
                <a:cubicBezTo>
                  <a:pt x="2" y="1275"/>
                  <a:pt x="6" y="1272"/>
                  <a:pt x="11" y="1272"/>
                </a:cubicBezTo>
                <a:cubicBezTo>
                  <a:pt x="15" y="1272"/>
                  <a:pt x="19" y="1275"/>
                  <a:pt x="19" y="1280"/>
                </a:cubicBezTo>
                <a:close/>
                <a:moveTo>
                  <a:pt x="21" y="1313"/>
                </a:moveTo>
                <a:lnTo>
                  <a:pt x="21" y="1313"/>
                </a:lnTo>
                <a:cubicBezTo>
                  <a:pt x="21" y="1318"/>
                  <a:pt x="18" y="1322"/>
                  <a:pt x="13" y="1322"/>
                </a:cubicBezTo>
                <a:cubicBezTo>
                  <a:pt x="9" y="1322"/>
                  <a:pt x="5" y="1318"/>
                  <a:pt x="5" y="1313"/>
                </a:cubicBezTo>
                <a:cubicBezTo>
                  <a:pt x="5" y="1309"/>
                  <a:pt x="9" y="1305"/>
                  <a:pt x="13" y="1305"/>
                </a:cubicBezTo>
                <a:cubicBezTo>
                  <a:pt x="18" y="1305"/>
                  <a:pt x="21" y="1309"/>
                  <a:pt x="21" y="1313"/>
                </a:cubicBezTo>
                <a:close/>
                <a:moveTo>
                  <a:pt x="25" y="1345"/>
                </a:moveTo>
                <a:lnTo>
                  <a:pt x="25" y="1345"/>
                </a:lnTo>
                <a:cubicBezTo>
                  <a:pt x="26" y="1350"/>
                  <a:pt x="22" y="1354"/>
                  <a:pt x="18" y="1355"/>
                </a:cubicBezTo>
                <a:cubicBezTo>
                  <a:pt x="13" y="1355"/>
                  <a:pt x="9" y="1352"/>
                  <a:pt x="9" y="1347"/>
                </a:cubicBezTo>
                <a:cubicBezTo>
                  <a:pt x="8" y="1343"/>
                  <a:pt x="11" y="1339"/>
                  <a:pt x="16" y="1338"/>
                </a:cubicBezTo>
                <a:cubicBezTo>
                  <a:pt x="20" y="1338"/>
                  <a:pt x="25" y="1341"/>
                  <a:pt x="25" y="1345"/>
                </a:cubicBezTo>
                <a:close/>
                <a:moveTo>
                  <a:pt x="30" y="1378"/>
                </a:moveTo>
                <a:lnTo>
                  <a:pt x="30" y="1378"/>
                </a:lnTo>
                <a:cubicBezTo>
                  <a:pt x="31" y="1383"/>
                  <a:pt x="28" y="1387"/>
                  <a:pt x="23" y="1388"/>
                </a:cubicBezTo>
                <a:cubicBezTo>
                  <a:pt x="18" y="1388"/>
                  <a:pt x="14" y="1385"/>
                  <a:pt x="14" y="1380"/>
                </a:cubicBezTo>
                <a:cubicBezTo>
                  <a:pt x="13" y="1376"/>
                  <a:pt x="16" y="1372"/>
                  <a:pt x="21" y="1371"/>
                </a:cubicBezTo>
                <a:cubicBezTo>
                  <a:pt x="25" y="1371"/>
                  <a:pt x="30" y="1374"/>
                  <a:pt x="30" y="1378"/>
                </a:cubicBezTo>
                <a:close/>
                <a:moveTo>
                  <a:pt x="35" y="1411"/>
                </a:moveTo>
                <a:lnTo>
                  <a:pt x="35" y="1411"/>
                </a:lnTo>
                <a:cubicBezTo>
                  <a:pt x="36" y="1416"/>
                  <a:pt x="33" y="1420"/>
                  <a:pt x="28" y="1421"/>
                </a:cubicBezTo>
                <a:cubicBezTo>
                  <a:pt x="24" y="1421"/>
                  <a:pt x="19" y="1418"/>
                  <a:pt x="19" y="1413"/>
                </a:cubicBezTo>
                <a:cubicBezTo>
                  <a:pt x="18" y="1409"/>
                  <a:pt x="21" y="1405"/>
                  <a:pt x="26" y="1404"/>
                </a:cubicBezTo>
                <a:cubicBezTo>
                  <a:pt x="31" y="1404"/>
                  <a:pt x="35" y="1407"/>
                  <a:pt x="35" y="1411"/>
                </a:cubicBezTo>
                <a:close/>
                <a:moveTo>
                  <a:pt x="40" y="1444"/>
                </a:moveTo>
                <a:lnTo>
                  <a:pt x="40" y="1444"/>
                </a:lnTo>
                <a:cubicBezTo>
                  <a:pt x="41" y="1449"/>
                  <a:pt x="38" y="1453"/>
                  <a:pt x="33" y="1454"/>
                </a:cubicBezTo>
                <a:cubicBezTo>
                  <a:pt x="29" y="1454"/>
                  <a:pt x="24" y="1451"/>
                  <a:pt x="24" y="1446"/>
                </a:cubicBezTo>
                <a:cubicBezTo>
                  <a:pt x="23" y="1442"/>
                  <a:pt x="27" y="1438"/>
                  <a:pt x="31" y="1437"/>
                </a:cubicBezTo>
                <a:cubicBezTo>
                  <a:pt x="36" y="1436"/>
                  <a:pt x="40" y="1440"/>
                  <a:pt x="40" y="1444"/>
                </a:cubicBezTo>
                <a:close/>
                <a:moveTo>
                  <a:pt x="48" y="1476"/>
                </a:moveTo>
                <a:lnTo>
                  <a:pt x="48" y="1476"/>
                </a:lnTo>
                <a:cubicBezTo>
                  <a:pt x="49" y="1480"/>
                  <a:pt x="46" y="1485"/>
                  <a:pt x="42" y="1486"/>
                </a:cubicBezTo>
                <a:cubicBezTo>
                  <a:pt x="38" y="1487"/>
                  <a:pt x="33" y="1484"/>
                  <a:pt x="32" y="1480"/>
                </a:cubicBezTo>
                <a:cubicBezTo>
                  <a:pt x="31" y="1475"/>
                  <a:pt x="33" y="1471"/>
                  <a:pt x="38" y="1470"/>
                </a:cubicBezTo>
                <a:cubicBezTo>
                  <a:pt x="42" y="1469"/>
                  <a:pt x="47" y="1471"/>
                  <a:pt x="48" y="1476"/>
                </a:cubicBezTo>
                <a:close/>
                <a:moveTo>
                  <a:pt x="56" y="1508"/>
                </a:moveTo>
                <a:lnTo>
                  <a:pt x="56" y="1508"/>
                </a:lnTo>
                <a:cubicBezTo>
                  <a:pt x="57" y="1512"/>
                  <a:pt x="55" y="1517"/>
                  <a:pt x="50" y="1518"/>
                </a:cubicBezTo>
                <a:cubicBezTo>
                  <a:pt x="46" y="1519"/>
                  <a:pt x="41" y="1517"/>
                  <a:pt x="40" y="1512"/>
                </a:cubicBezTo>
                <a:cubicBezTo>
                  <a:pt x="39" y="1508"/>
                  <a:pt x="42" y="1503"/>
                  <a:pt x="46" y="1502"/>
                </a:cubicBezTo>
                <a:cubicBezTo>
                  <a:pt x="51" y="1501"/>
                  <a:pt x="55" y="1504"/>
                  <a:pt x="56" y="1508"/>
                </a:cubicBezTo>
                <a:close/>
                <a:moveTo>
                  <a:pt x="65" y="1540"/>
                </a:moveTo>
                <a:lnTo>
                  <a:pt x="65" y="1540"/>
                </a:lnTo>
                <a:cubicBezTo>
                  <a:pt x="66" y="1545"/>
                  <a:pt x="63" y="1549"/>
                  <a:pt x="59" y="1550"/>
                </a:cubicBezTo>
                <a:cubicBezTo>
                  <a:pt x="54" y="1552"/>
                  <a:pt x="50" y="1549"/>
                  <a:pt x="48" y="1544"/>
                </a:cubicBezTo>
                <a:cubicBezTo>
                  <a:pt x="47" y="1540"/>
                  <a:pt x="50" y="1535"/>
                  <a:pt x="55" y="1534"/>
                </a:cubicBezTo>
                <a:cubicBezTo>
                  <a:pt x="59" y="1533"/>
                  <a:pt x="63" y="1536"/>
                  <a:pt x="65" y="1540"/>
                </a:cubicBezTo>
                <a:close/>
                <a:moveTo>
                  <a:pt x="74" y="1572"/>
                </a:moveTo>
                <a:lnTo>
                  <a:pt x="74" y="1572"/>
                </a:lnTo>
                <a:cubicBezTo>
                  <a:pt x="75" y="1577"/>
                  <a:pt x="72" y="1581"/>
                  <a:pt x="68" y="1582"/>
                </a:cubicBezTo>
                <a:cubicBezTo>
                  <a:pt x="63" y="1584"/>
                  <a:pt x="59" y="1581"/>
                  <a:pt x="58" y="1576"/>
                </a:cubicBezTo>
                <a:cubicBezTo>
                  <a:pt x="57" y="1572"/>
                  <a:pt x="59" y="1567"/>
                  <a:pt x="64" y="1566"/>
                </a:cubicBezTo>
                <a:cubicBezTo>
                  <a:pt x="68" y="1565"/>
                  <a:pt x="73" y="1568"/>
                  <a:pt x="74" y="1572"/>
                </a:cubicBezTo>
                <a:close/>
                <a:moveTo>
                  <a:pt x="85" y="1604"/>
                </a:moveTo>
                <a:lnTo>
                  <a:pt x="85" y="1604"/>
                </a:lnTo>
                <a:cubicBezTo>
                  <a:pt x="86" y="1608"/>
                  <a:pt x="84" y="1613"/>
                  <a:pt x="79" y="1614"/>
                </a:cubicBezTo>
                <a:cubicBezTo>
                  <a:pt x="75" y="1615"/>
                  <a:pt x="70" y="1612"/>
                  <a:pt x="69" y="1608"/>
                </a:cubicBezTo>
                <a:cubicBezTo>
                  <a:pt x="68" y="1603"/>
                  <a:pt x="71" y="1599"/>
                  <a:pt x="75" y="1598"/>
                </a:cubicBezTo>
                <a:cubicBezTo>
                  <a:pt x="80" y="1596"/>
                  <a:pt x="84" y="1599"/>
                  <a:pt x="85" y="1604"/>
                </a:cubicBezTo>
                <a:close/>
                <a:moveTo>
                  <a:pt x="97" y="1635"/>
                </a:moveTo>
                <a:lnTo>
                  <a:pt x="97" y="1635"/>
                </a:lnTo>
                <a:cubicBezTo>
                  <a:pt x="98" y="1639"/>
                  <a:pt x="95" y="1644"/>
                  <a:pt x="91" y="1645"/>
                </a:cubicBezTo>
                <a:cubicBezTo>
                  <a:pt x="86" y="1646"/>
                  <a:pt x="82" y="1643"/>
                  <a:pt x="81" y="1639"/>
                </a:cubicBezTo>
                <a:cubicBezTo>
                  <a:pt x="80" y="1634"/>
                  <a:pt x="82" y="1630"/>
                  <a:pt x="87" y="1629"/>
                </a:cubicBezTo>
                <a:cubicBezTo>
                  <a:pt x="91" y="1628"/>
                  <a:pt x="96" y="1630"/>
                  <a:pt x="97" y="1635"/>
                </a:cubicBezTo>
                <a:close/>
                <a:moveTo>
                  <a:pt x="108" y="1666"/>
                </a:moveTo>
                <a:lnTo>
                  <a:pt x="108" y="1666"/>
                </a:lnTo>
                <a:cubicBezTo>
                  <a:pt x="110" y="1671"/>
                  <a:pt x="107" y="1675"/>
                  <a:pt x="102" y="1676"/>
                </a:cubicBezTo>
                <a:cubicBezTo>
                  <a:pt x="98" y="1677"/>
                  <a:pt x="93" y="1675"/>
                  <a:pt x="92" y="1670"/>
                </a:cubicBezTo>
                <a:cubicBezTo>
                  <a:pt x="91" y="1666"/>
                  <a:pt x="94" y="1661"/>
                  <a:pt x="98" y="1660"/>
                </a:cubicBezTo>
                <a:cubicBezTo>
                  <a:pt x="103" y="1659"/>
                  <a:pt x="107" y="1662"/>
                  <a:pt x="108" y="1666"/>
                </a:cubicBezTo>
                <a:close/>
                <a:moveTo>
                  <a:pt x="122" y="1695"/>
                </a:moveTo>
                <a:lnTo>
                  <a:pt x="122" y="1695"/>
                </a:lnTo>
                <a:cubicBezTo>
                  <a:pt x="124" y="1700"/>
                  <a:pt x="122" y="1704"/>
                  <a:pt x="117" y="1706"/>
                </a:cubicBezTo>
                <a:cubicBezTo>
                  <a:pt x="113" y="1708"/>
                  <a:pt x="108" y="1706"/>
                  <a:pt x="106" y="1702"/>
                </a:cubicBezTo>
                <a:cubicBezTo>
                  <a:pt x="105" y="1698"/>
                  <a:pt x="107" y="1693"/>
                  <a:pt x="111" y="1691"/>
                </a:cubicBezTo>
                <a:cubicBezTo>
                  <a:pt x="115" y="1689"/>
                  <a:pt x="120" y="1691"/>
                  <a:pt x="122" y="1695"/>
                </a:cubicBezTo>
                <a:close/>
                <a:moveTo>
                  <a:pt x="136" y="1725"/>
                </a:moveTo>
                <a:lnTo>
                  <a:pt x="136" y="1725"/>
                </a:lnTo>
                <a:cubicBezTo>
                  <a:pt x="138" y="1730"/>
                  <a:pt x="136" y="1734"/>
                  <a:pt x="132" y="1736"/>
                </a:cubicBezTo>
                <a:cubicBezTo>
                  <a:pt x="128" y="1738"/>
                  <a:pt x="123" y="1736"/>
                  <a:pt x="121" y="1732"/>
                </a:cubicBezTo>
                <a:cubicBezTo>
                  <a:pt x="119" y="1728"/>
                  <a:pt x="121" y="1723"/>
                  <a:pt x="125" y="1721"/>
                </a:cubicBezTo>
                <a:cubicBezTo>
                  <a:pt x="129" y="1719"/>
                  <a:pt x="134" y="1721"/>
                  <a:pt x="136" y="1725"/>
                </a:cubicBezTo>
                <a:close/>
                <a:moveTo>
                  <a:pt x="151" y="1755"/>
                </a:moveTo>
                <a:lnTo>
                  <a:pt x="151" y="1755"/>
                </a:lnTo>
                <a:cubicBezTo>
                  <a:pt x="152" y="1760"/>
                  <a:pt x="151" y="1765"/>
                  <a:pt x="146" y="1766"/>
                </a:cubicBezTo>
                <a:cubicBezTo>
                  <a:pt x="142" y="1768"/>
                  <a:pt x="137" y="1766"/>
                  <a:pt x="135" y="1762"/>
                </a:cubicBezTo>
                <a:cubicBezTo>
                  <a:pt x="134" y="1758"/>
                  <a:pt x="135" y="1753"/>
                  <a:pt x="140" y="1751"/>
                </a:cubicBezTo>
                <a:cubicBezTo>
                  <a:pt x="144" y="1749"/>
                  <a:pt x="149" y="1751"/>
                  <a:pt x="151" y="1755"/>
                </a:cubicBezTo>
                <a:close/>
                <a:moveTo>
                  <a:pt x="165" y="1784"/>
                </a:moveTo>
                <a:lnTo>
                  <a:pt x="165" y="1784"/>
                </a:lnTo>
                <a:cubicBezTo>
                  <a:pt x="168" y="1788"/>
                  <a:pt x="166" y="1793"/>
                  <a:pt x="162" y="1796"/>
                </a:cubicBezTo>
                <a:cubicBezTo>
                  <a:pt x="158" y="1798"/>
                  <a:pt x="153" y="1796"/>
                  <a:pt x="151" y="1792"/>
                </a:cubicBezTo>
                <a:cubicBezTo>
                  <a:pt x="149" y="1788"/>
                  <a:pt x="150" y="1783"/>
                  <a:pt x="154" y="1781"/>
                </a:cubicBezTo>
                <a:cubicBezTo>
                  <a:pt x="158" y="1779"/>
                  <a:pt x="163" y="1780"/>
                  <a:pt x="165" y="1784"/>
                </a:cubicBezTo>
                <a:close/>
                <a:moveTo>
                  <a:pt x="183" y="1813"/>
                </a:moveTo>
                <a:lnTo>
                  <a:pt x="183" y="1813"/>
                </a:lnTo>
                <a:cubicBezTo>
                  <a:pt x="185" y="1817"/>
                  <a:pt x="184" y="1822"/>
                  <a:pt x="180" y="1824"/>
                </a:cubicBezTo>
                <a:cubicBezTo>
                  <a:pt x="176" y="1826"/>
                  <a:pt x="171" y="1825"/>
                  <a:pt x="168" y="1821"/>
                </a:cubicBezTo>
                <a:cubicBezTo>
                  <a:pt x="166" y="1817"/>
                  <a:pt x="167" y="1812"/>
                  <a:pt x="171" y="1810"/>
                </a:cubicBezTo>
                <a:cubicBezTo>
                  <a:pt x="175" y="1807"/>
                  <a:pt x="180" y="1809"/>
                  <a:pt x="183" y="1813"/>
                </a:cubicBezTo>
                <a:close/>
                <a:moveTo>
                  <a:pt x="200" y="1841"/>
                </a:moveTo>
                <a:lnTo>
                  <a:pt x="200" y="1841"/>
                </a:lnTo>
                <a:cubicBezTo>
                  <a:pt x="202" y="1845"/>
                  <a:pt x="201" y="1850"/>
                  <a:pt x="197" y="1853"/>
                </a:cubicBezTo>
                <a:cubicBezTo>
                  <a:pt x="193" y="1855"/>
                  <a:pt x="188" y="1854"/>
                  <a:pt x="186" y="1850"/>
                </a:cubicBezTo>
                <a:lnTo>
                  <a:pt x="186" y="1849"/>
                </a:lnTo>
                <a:cubicBezTo>
                  <a:pt x="183" y="1845"/>
                  <a:pt x="185" y="1840"/>
                  <a:pt x="189" y="1838"/>
                </a:cubicBezTo>
                <a:cubicBezTo>
                  <a:pt x="193" y="1836"/>
                  <a:pt x="198" y="1837"/>
                  <a:pt x="200" y="1841"/>
                </a:cubicBezTo>
                <a:close/>
                <a:moveTo>
                  <a:pt x="217" y="1870"/>
                </a:moveTo>
                <a:lnTo>
                  <a:pt x="217" y="1870"/>
                </a:lnTo>
                <a:cubicBezTo>
                  <a:pt x="220" y="1874"/>
                  <a:pt x="218" y="1879"/>
                  <a:pt x="214" y="1881"/>
                </a:cubicBezTo>
                <a:cubicBezTo>
                  <a:pt x="210" y="1883"/>
                  <a:pt x="205" y="1882"/>
                  <a:pt x="203" y="1878"/>
                </a:cubicBezTo>
                <a:cubicBezTo>
                  <a:pt x="201" y="1874"/>
                  <a:pt x="202" y="1869"/>
                  <a:pt x="206" y="1867"/>
                </a:cubicBezTo>
                <a:cubicBezTo>
                  <a:pt x="210" y="1864"/>
                  <a:pt x="215" y="1866"/>
                  <a:pt x="217" y="1870"/>
                </a:cubicBezTo>
                <a:close/>
                <a:moveTo>
                  <a:pt x="236" y="1896"/>
                </a:moveTo>
                <a:lnTo>
                  <a:pt x="236" y="1896"/>
                </a:lnTo>
                <a:cubicBezTo>
                  <a:pt x="239" y="1899"/>
                  <a:pt x="238" y="1904"/>
                  <a:pt x="235" y="1907"/>
                </a:cubicBezTo>
                <a:cubicBezTo>
                  <a:pt x="231" y="1910"/>
                  <a:pt x="226" y="1910"/>
                  <a:pt x="223" y="1906"/>
                </a:cubicBezTo>
                <a:cubicBezTo>
                  <a:pt x="220" y="1903"/>
                  <a:pt x="221" y="1897"/>
                  <a:pt x="224" y="1895"/>
                </a:cubicBezTo>
                <a:cubicBezTo>
                  <a:pt x="228" y="1892"/>
                  <a:pt x="233" y="1892"/>
                  <a:pt x="236" y="1896"/>
                </a:cubicBezTo>
                <a:close/>
                <a:moveTo>
                  <a:pt x="256" y="1922"/>
                </a:moveTo>
                <a:lnTo>
                  <a:pt x="256" y="1922"/>
                </a:lnTo>
                <a:cubicBezTo>
                  <a:pt x="259" y="1926"/>
                  <a:pt x="258" y="1931"/>
                  <a:pt x="255" y="1934"/>
                </a:cubicBezTo>
                <a:cubicBezTo>
                  <a:pt x="251" y="1937"/>
                  <a:pt x="246" y="1936"/>
                  <a:pt x="243" y="1933"/>
                </a:cubicBezTo>
                <a:cubicBezTo>
                  <a:pt x="240" y="1929"/>
                  <a:pt x="241" y="1924"/>
                  <a:pt x="244" y="1921"/>
                </a:cubicBezTo>
                <a:cubicBezTo>
                  <a:pt x="248" y="1918"/>
                  <a:pt x="253" y="1919"/>
                  <a:pt x="256" y="1922"/>
                </a:cubicBezTo>
                <a:close/>
                <a:moveTo>
                  <a:pt x="276" y="1949"/>
                </a:moveTo>
                <a:lnTo>
                  <a:pt x="276" y="1949"/>
                </a:lnTo>
                <a:cubicBezTo>
                  <a:pt x="279" y="1952"/>
                  <a:pt x="278" y="1958"/>
                  <a:pt x="275" y="1961"/>
                </a:cubicBezTo>
                <a:cubicBezTo>
                  <a:pt x="271" y="1964"/>
                  <a:pt x="266" y="1963"/>
                  <a:pt x="263" y="1960"/>
                </a:cubicBezTo>
                <a:cubicBezTo>
                  <a:pt x="260" y="1956"/>
                  <a:pt x="261" y="1951"/>
                  <a:pt x="264" y="1948"/>
                </a:cubicBezTo>
                <a:cubicBezTo>
                  <a:pt x="268" y="1945"/>
                  <a:pt x="273" y="1945"/>
                  <a:pt x="276" y="1949"/>
                </a:cubicBezTo>
                <a:close/>
                <a:moveTo>
                  <a:pt x="297" y="1975"/>
                </a:moveTo>
                <a:lnTo>
                  <a:pt x="297" y="1975"/>
                </a:lnTo>
                <a:cubicBezTo>
                  <a:pt x="300" y="1978"/>
                  <a:pt x="299" y="1984"/>
                  <a:pt x="296" y="1987"/>
                </a:cubicBezTo>
                <a:cubicBezTo>
                  <a:pt x="292" y="1990"/>
                  <a:pt x="287" y="1989"/>
                  <a:pt x="284" y="1986"/>
                </a:cubicBezTo>
                <a:cubicBezTo>
                  <a:pt x="281" y="1982"/>
                  <a:pt x="282" y="1977"/>
                  <a:pt x="285" y="1974"/>
                </a:cubicBezTo>
                <a:cubicBezTo>
                  <a:pt x="289" y="1971"/>
                  <a:pt x="294" y="1971"/>
                  <a:pt x="297" y="1975"/>
                </a:cubicBezTo>
                <a:close/>
                <a:moveTo>
                  <a:pt x="319" y="2000"/>
                </a:moveTo>
                <a:lnTo>
                  <a:pt x="319" y="2000"/>
                </a:lnTo>
                <a:cubicBezTo>
                  <a:pt x="322" y="2003"/>
                  <a:pt x="322" y="2008"/>
                  <a:pt x="318" y="2011"/>
                </a:cubicBezTo>
                <a:cubicBezTo>
                  <a:pt x="315" y="2014"/>
                  <a:pt x="309" y="2014"/>
                  <a:pt x="306" y="2010"/>
                </a:cubicBezTo>
                <a:cubicBezTo>
                  <a:pt x="303" y="2007"/>
                  <a:pt x="304" y="2002"/>
                  <a:pt x="307" y="1999"/>
                </a:cubicBezTo>
                <a:cubicBezTo>
                  <a:pt x="311" y="1996"/>
                  <a:pt x="316" y="1996"/>
                  <a:pt x="319" y="2000"/>
                </a:cubicBezTo>
                <a:close/>
                <a:moveTo>
                  <a:pt x="342" y="2024"/>
                </a:moveTo>
                <a:lnTo>
                  <a:pt x="342" y="2024"/>
                </a:lnTo>
                <a:cubicBezTo>
                  <a:pt x="345" y="2028"/>
                  <a:pt x="344" y="2033"/>
                  <a:pt x="341" y="2036"/>
                </a:cubicBezTo>
                <a:cubicBezTo>
                  <a:pt x="337" y="2039"/>
                  <a:pt x="332" y="2039"/>
                  <a:pt x="329" y="2035"/>
                </a:cubicBezTo>
                <a:cubicBezTo>
                  <a:pt x="326" y="2031"/>
                  <a:pt x="326" y="2026"/>
                  <a:pt x="330" y="2023"/>
                </a:cubicBezTo>
                <a:cubicBezTo>
                  <a:pt x="333" y="2020"/>
                  <a:pt x="339" y="2021"/>
                  <a:pt x="342" y="2024"/>
                </a:cubicBezTo>
                <a:close/>
                <a:moveTo>
                  <a:pt x="364" y="2049"/>
                </a:moveTo>
                <a:lnTo>
                  <a:pt x="364" y="2049"/>
                </a:lnTo>
                <a:cubicBezTo>
                  <a:pt x="367" y="2053"/>
                  <a:pt x="367" y="2058"/>
                  <a:pt x="363" y="2061"/>
                </a:cubicBezTo>
                <a:cubicBezTo>
                  <a:pt x="359" y="2064"/>
                  <a:pt x="354" y="2063"/>
                  <a:pt x="351" y="2060"/>
                </a:cubicBezTo>
                <a:cubicBezTo>
                  <a:pt x="348" y="2056"/>
                  <a:pt x="349" y="2051"/>
                  <a:pt x="352" y="2048"/>
                </a:cubicBezTo>
                <a:cubicBezTo>
                  <a:pt x="356" y="2045"/>
                  <a:pt x="361" y="2046"/>
                  <a:pt x="364" y="2049"/>
                </a:cubicBezTo>
                <a:close/>
                <a:moveTo>
                  <a:pt x="387" y="2071"/>
                </a:moveTo>
                <a:lnTo>
                  <a:pt x="387" y="2071"/>
                </a:lnTo>
                <a:cubicBezTo>
                  <a:pt x="391" y="2074"/>
                  <a:pt x="391" y="2079"/>
                  <a:pt x="388" y="2082"/>
                </a:cubicBezTo>
                <a:cubicBezTo>
                  <a:pt x="386" y="2086"/>
                  <a:pt x="380" y="2086"/>
                  <a:pt x="377" y="2084"/>
                </a:cubicBezTo>
                <a:lnTo>
                  <a:pt x="377" y="2083"/>
                </a:lnTo>
                <a:cubicBezTo>
                  <a:pt x="373" y="2081"/>
                  <a:pt x="373" y="2075"/>
                  <a:pt x="376" y="2072"/>
                </a:cubicBezTo>
                <a:cubicBezTo>
                  <a:pt x="379" y="2068"/>
                  <a:pt x="384" y="2068"/>
                  <a:pt x="387" y="2071"/>
                </a:cubicBezTo>
                <a:close/>
                <a:moveTo>
                  <a:pt x="412" y="2093"/>
                </a:moveTo>
                <a:lnTo>
                  <a:pt x="412" y="2093"/>
                </a:lnTo>
                <a:cubicBezTo>
                  <a:pt x="416" y="2096"/>
                  <a:pt x="416" y="2101"/>
                  <a:pt x="413" y="2105"/>
                </a:cubicBezTo>
                <a:cubicBezTo>
                  <a:pt x="410" y="2108"/>
                  <a:pt x="405" y="2109"/>
                  <a:pt x="401" y="2106"/>
                </a:cubicBezTo>
                <a:cubicBezTo>
                  <a:pt x="398" y="2103"/>
                  <a:pt x="397" y="2098"/>
                  <a:pt x="400" y="2094"/>
                </a:cubicBezTo>
                <a:cubicBezTo>
                  <a:pt x="403" y="2091"/>
                  <a:pt x="408" y="2090"/>
                  <a:pt x="412" y="2093"/>
                </a:cubicBezTo>
                <a:close/>
                <a:moveTo>
                  <a:pt x="437" y="2116"/>
                </a:moveTo>
                <a:lnTo>
                  <a:pt x="437" y="2116"/>
                </a:lnTo>
                <a:cubicBezTo>
                  <a:pt x="440" y="2119"/>
                  <a:pt x="441" y="2124"/>
                  <a:pt x="438" y="2127"/>
                </a:cubicBezTo>
                <a:cubicBezTo>
                  <a:pt x="435" y="2131"/>
                  <a:pt x="430" y="2131"/>
                  <a:pt x="426" y="2128"/>
                </a:cubicBezTo>
                <a:cubicBezTo>
                  <a:pt x="422" y="2125"/>
                  <a:pt x="422" y="2120"/>
                  <a:pt x="425" y="2117"/>
                </a:cubicBezTo>
                <a:cubicBezTo>
                  <a:pt x="428" y="2113"/>
                  <a:pt x="433" y="2113"/>
                  <a:pt x="437" y="2116"/>
                </a:cubicBezTo>
                <a:close/>
                <a:moveTo>
                  <a:pt x="462" y="2137"/>
                </a:moveTo>
                <a:lnTo>
                  <a:pt x="462" y="2137"/>
                </a:lnTo>
                <a:cubicBezTo>
                  <a:pt x="466" y="2140"/>
                  <a:pt x="466" y="2145"/>
                  <a:pt x="463" y="2149"/>
                </a:cubicBezTo>
                <a:cubicBezTo>
                  <a:pt x="460" y="2152"/>
                  <a:pt x="455" y="2153"/>
                  <a:pt x="452" y="2150"/>
                </a:cubicBezTo>
                <a:cubicBezTo>
                  <a:pt x="448" y="2147"/>
                  <a:pt x="448" y="2142"/>
                  <a:pt x="451" y="2138"/>
                </a:cubicBezTo>
                <a:cubicBezTo>
                  <a:pt x="453" y="2135"/>
                  <a:pt x="459" y="2134"/>
                  <a:pt x="462" y="2137"/>
                </a:cubicBezTo>
                <a:close/>
                <a:moveTo>
                  <a:pt x="489" y="2157"/>
                </a:moveTo>
                <a:lnTo>
                  <a:pt x="489" y="2157"/>
                </a:lnTo>
                <a:cubicBezTo>
                  <a:pt x="493" y="2160"/>
                  <a:pt x="493" y="2165"/>
                  <a:pt x="490" y="2169"/>
                </a:cubicBezTo>
                <a:cubicBezTo>
                  <a:pt x="487" y="2172"/>
                  <a:pt x="482" y="2173"/>
                  <a:pt x="478" y="2170"/>
                </a:cubicBezTo>
                <a:cubicBezTo>
                  <a:pt x="475" y="2167"/>
                  <a:pt x="474" y="2162"/>
                  <a:pt x="477" y="2158"/>
                </a:cubicBezTo>
                <a:cubicBezTo>
                  <a:pt x="480" y="2154"/>
                  <a:pt x="485" y="2154"/>
                  <a:pt x="489" y="2157"/>
                </a:cubicBezTo>
                <a:close/>
                <a:moveTo>
                  <a:pt x="516" y="2177"/>
                </a:moveTo>
                <a:lnTo>
                  <a:pt x="516" y="2177"/>
                </a:lnTo>
                <a:cubicBezTo>
                  <a:pt x="519" y="2180"/>
                  <a:pt x="520" y="2185"/>
                  <a:pt x="517" y="2189"/>
                </a:cubicBezTo>
                <a:cubicBezTo>
                  <a:pt x="514" y="2192"/>
                  <a:pt x="509" y="2193"/>
                  <a:pt x="505" y="2190"/>
                </a:cubicBezTo>
                <a:cubicBezTo>
                  <a:pt x="501" y="2187"/>
                  <a:pt x="501" y="2181"/>
                  <a:pt x="504" y="2178"/>
                </a:cubicBezTo>
                <a:cubicBezTo>
                  <a:pt x="507" y="2174"/>
                  <a:pt x="512" y="2174"/>
                  <a:pt x="516" y="2177"/>
                </a:cubicBezTo>
                <a:close/>
                <a:moveTo>
                  <a:pt x="542" y="2197"/>
                </a:moveTo>
                <a:lnTo>
                  <a:pt x="542" y="2197"/>
                </a:lnTo>
                <a:cubicBezTo>
                  <a:pt x="546" y="2200"/>
                  <a:pt x="546" y="2205"/>
                  <a:pt x="544" y="2209"/>
                </a:cubicBezTo>
                <a:cubicBezTo>
                  <a:pt x="541" y="2212"/>
                  <a:pt x="535" y="2213"/>
                  <a:pt x="532" y="2210"/>
                </a:cubicBezTo>
                <a:cubicBezTo>
                  <a:pt x="528" y="2207"/>
                  <a:pt x="528" y="2201"/>
                  <a:pt x="531" y="2198"/>
                </a:cubicBezTo>
                <a:cubicBezTo>
                  <a:pt x="534" y="2194"/>
                  <a:pt x="539" y="2194"/>
                  <a:pt x="542" y="2197"/>
                </a:cubicBezTo>
                <a:close/>
                <a:moveTo>
                  <a:pt x="570" y="2213"/>
                </a:moveTo>
                <a:lnTo>
                  <a:pt x="570" y="2213"/>
                </a:lnTo>
                <a:cubicBezTo>
                  <a:pt x="574" y="2216"/>
                  <a:pt x="575" y="2221"/>
                  <a:pt x="573" y="2225"/>
                </a:cubicBezTo>
                <a:cubicBezTo>
                  <a:pt x="571" y="2229"/>
                  <a:pt x="565" y="2230"/>
                  <a:pt x="561" y="2228"/>
                </a:cubicBezTo>
                <a:cubicBezTo>
                  <a:pt x="557" y="2225"/>
                  <a:pt x="556" y="2220"/>
                  <a:pt x="558" y="2216"/>
                </a:cubicBezTo>
                <a:cubicBezTo>
                  <a:pt x="561" y="2212"/>
                  <a:pt x="566" y="2211"/>
                  <a:pt x="570" y="2213"/>
                </a:cubicBezTo>
                <a:close/>
                <a:moveTo>
                  <a:pt x="598" y="2231"/>
                </a:moveTo>
                <a:lnTo>
                  <a:pt x="598" y="2231"/>
                </a:lnTo>
                <a:cubicBezTo>
                  <a:pt x="602" y="2233"/>
                  <a:pt x="604" y="2238"/>
                  <a:pt x="601" y="2242"/>
                </a:cubicBezTo>
                <a:cubicBezTo>
                  <a:pt x="599" y="2246"/>
                  <a:pt x="594" y="2247"/>
                  <a:pt x="590" y="2245"/>
                </a:cubicBezTo>
                <a:cubicBezTo>
                  <a:pt x="586" y="2243"/>
                  <a:pt x="585" y="2238"/>
                  <a:pt x="587" y="2234"/>
                </a:cubicBezTo>
                <a:cubicBezTo>
                  <a:pt x="589" y="2230"/>
                  <a:pt x="594" y="2228"/>
                  <a:pt x="598" y="2231"/>
                </a:cubicBezTo>
                <a:close/>
                <a:moveTo>
                  <a:pt x="627" y="2248"/>
                </a:moveTo>
                <a:lnTo>
                  <a:pt x="627" y="2248"/>
                </a:lnTo>
                <a:cubicBezTo>
                  <a:pt x="631" y="2250"/>
                  <a:pt x="632" y="2255"/>
                  <a:pt x="630" y="2259"/>
                </a:cubicBezTo>
                <a:cubicBezTo>
                  <a:pt x="628" y="2263"/>
                  <a:pt x="623" y="2265"/>
                  <a:pt x="619" y="2262"/>
                </a:cubicBezTo>
                <a:cubicBezTo>
                  <a:pt x="615" y="2260"/>
                  <a:pt x="613" y="2255"/>
                  <a:pt x="615" y="2251"/>
                </a:cubicBezTo>
                <a:cubicBezTo>
                  <a:pt x="618" y="2247"/>
                  <a:pt x="623" y="2246"/>
                  <a:pt x="627" y="2248"/>
                </a:cubicBezTo>
                <a:close/>
                <a:moveTo>
                  <a:pt x="655" y="2263"/>
                </a:moveTo>
                <a:lnTo>
                  <a:pt x="655" y="2263"/>
                </a:lnTo>
                <a:cubicBezTo>
                  <a:pt x="659" y="2265"/>
                  <a:pt x="661" y="2270"/>
                  <a:pt x="660" y="2274"/>
                </a:cubicBezTo>
                <a:cubicBezTo>
                  <a:pt x="658" y="2278"/>
                  <a:pt x="653" y="2280"/>
                  <a:pt x="649" y="2279"/>
                </a:cubicBezTo>
                <a:cubicBezTo>
                  <a:pt x="644" y="2277"/>
                  <a:pt x="642" y="2272"/>
                  <a:pt x="644" y="2268"/>
                </a:cubicBezTo>
                <a:cubicBezTo>
                  <a:pt x="646" y="2263"/>
                  <a:pt x="651" y="2261"/>
                  <a:pt x="655" y="2263"/>
                </a:cubicBezTo>
                <a:close/>
                <a:moveTo>
                  <a:pt x="685" y="2278"/>
                </a:moveTo>
                <a:lnTo>
                  <a:pt x="685" y="2278"/>
                </a:lnTo>
                <a:cubicBezTo>
                  <a:pt x="690" y="2280"/>
                  <a:pt x="691" y="2284"/>
                  <a:pt x="690" y="2289"/>
                </a:cubicBezTo>
                <a:cubicBezTo>
                  <a:pt x="688" y="2293"/>
                  <a:pt x="683" y="2295"/>
                  <a:pt x="679" y="2293"/>
                </a:cubicBezTo>
                <a:cubicBezTo>
                  <a:pt x="674" y="2291"/>
                  <a:pt x="673" y="2286"/>
                  <a:pt x="674" y="2282"/>
                </a:cubicBezTo>
                <a:cubicBezTo>
                  <a:pt x="676" y="2278"/>
                  <a:pt x="681" y="2276"/>
                  <a:pt x="685" y="2278"/>
                </a:cubicBezTo>
                <a:close/>
                <a:moveTo>
                  <a:pt x="715" y="2292"/>
                </a:moveTo>
                <a:lnTo>
                  <a:pt x="715" y="2292"/>
                </a:lnTo>
                <a:cubicBezTo>
                  <a:pt x="720" y="2294"/>
                  <a:pt x="722" y="2299"/>
                  <a:pt x="720" y="2303"/>
                </a:cubicBezTo>
                <a:cubicBezTo>
                  <a:pt x="718" y="2307"/>
                  <a:pt x="713" y="2309"/>
                  <a:pt x="709" y="2307"/>
                </a:cubicBezTo>
                <a:cubicBezTo>
                  <a:pt x="705" y="2306"/>
                  <a:pt x="703" y="2301"/>
                  <a:pt x="704" y="2297"/>
                </a:cubicBezTo>
                <a:cubicBezTo>
                  <a:pt x="706" y="2292"/>
                  <a:pt x="711" y="2290"/>
                  <a:pt x="715" y="2292"/>
                </a:cubicBezTo>
                <a:close/>
                <a:moveTo>
                  <a:pt x="744" y="2306"/>
                </a:moveTo>
                <a:lnTo>
                  <a:pt x="744" y="2306"/>
                </a:lnTo>
                <a:cubicBezTo>
                  <a:pt x="749" y="2307"/>
                  <a:pt x="751" y="2312"/>
                  <a:pt x="750" y="2316"/>
                </a:cubicBezTo>
                <a:cubicBezTo>
                  <a:pt x="749" y="2321"/>
                  <a:pt x="745" y="2323"/>
                  <a:pt x="740" y="2322"/>
                </a:cubicBezTo>
                <a:cubicBezTo>
                  <a:pt x="736" y="2321"/>
                  <a:pt x="733" y="2317"/>
                  <a:pt x="734" y="2312"/>
                </a:cubicBezTo>
                <a:cubicBezTo>
                  <a:pt x="735" y="2308"/>
                  <a:pt x="740" y="2305"/>
                  <a:pt x="744" y="2306"/>
                </a:cubicBezTo>
                <a:close/>
                <a:moveTo>
                  <a:pt x="775" y="2318"/>
                </a:moveTo>
                <a:lnTo>
                  <a:pt x="775" y="2318"/>
                </a:lnTo>
                <a:cubicBezTo>
                  <a:pt x="780" y="2319"/>
                  <a:pt x="783" y="2323"/>
                  <a:pt x="782" y="2328"/>
                </a:cubicBezTo>
                <a:cubicBezTo>
                  <a:pt x="780" y="2332"/>
                  <a:pt x="776" y="2335"/>
                  <a:pt x="771" y="2334"/>
                </a:cubicBezTo>
                <a:cubicBezTo>
                  <a:pt x="767" y="2333"/>
                  <a:pt x="764" y="2328"/>
                  <a:pt x="765" y="2324"/>
                </a:cubicBezTo>
                <a:cubicBezTo>
                  <a:pt x="766" y="2319"/>
                  <a:pt x="771" y="2317"/>
                  <a:pt x="775" y="2318"/>
                </a:cubicBezTo>
                <a:close/>
                <a:moveTo>
                  <a:pt x="807" y="2329"/>
                </a:moveTo>
                <a:lnTo>
                  <a:pt x="807" y="2329"/>
                </a:lnTo>
                <a:cubicBezTo>
                  <a:pt x="811" y="2330"/>
                  <a:pt x="814" y="2335"/>
                  <a:pt x="813" y="2339"/>
                </a:cubicBezTo>
                <a:cubicBezTo>
                  <a:pt x="812" y="2344"/>
                  <a:pt x="807" y="2346"/>
                  <a:pt x="803" y="2345"/>
                </a:cubicBezTo>
                <a:cubicBezTo>
                  <a:pt x="798" y="2344"/>
                  <a:pt x="796" y="2340"/>
                  <a:pt x="797" y="2335"/>
                </a:cubicBezTo>
                <a:cubicBezTo>
                  <a:pt x="798" y="2331"/>
                  <a:pt x="802" y="2328"/>
                  <a:pt x="807" y="2329"/>
                </a:cubicBezTo>
                <a:close/>
                <a:moveTo>
                  <a:pt x="838" y="2341"/>
                </a:moveTo>
                <a:lnTo>
                  <a:pt x="838" y="2341"/>
                </a:lnTo>
                <a:cubicBezTo>
                  <a:pt x="843" y="2342"/>
                  <a:pt x="845" y="2346"/>
                  <a:pt x="844" y="2351"/>
                </a:cubicBezTo>
                <a:cubicBezTo>
                  <a:pt x="843" y="2355"/>
                  <a:pt x="838" y="2358"/>
                  <a:pt x="834" y="2357"/>
                </a:cubicBezTo>
                <a:cubicBezTo>
                  <a:pt x="830" y="2356"/>
                  <a:pt x="827" y="2351"/>
                  <a:pt x="828" y="2347"/>
                </a:cubicBezTo>
                <a:cubicBezTo>
                  <a:pt x="829" y="2342"/>
                  <a:pt x="834" y="2340"/>
                  <a:pt x="838" y="2341"/>
                </a:cubicBezTo>
                <a:close/>
                <a:moveTo>
                  <a:pt x="870" y="2351"/>
                </a:moveTo>
                <a:lnTo>
                  <a:pt x="870" y="2351"/>
                </a:lnTo>
                <a:cubicBezTo>
                  <a:pt x="874" y="2352"/>
                  <a:pt x="877" y="2356"/>
                  <a:pt x="876" y="2361"/>
                </a:cubicBezTo>
                <a:cubicBezTo>
                  <a:pt x="875" y="2365"/>
                  <a:pt x="870" y="2368"/>
                  <a:pt x="866" y="2367"/>
                </a:cubicBezTo>
                <a:cubicBezTo>
                  <a:pt x="861" y="2366"/>
                  <a:pt x="859" y="2361"/>
                  <a:pt x="860" y="2357"/>
                </a:cubicBezTo>
                <a:cubicBezTo>
                  <a:pt x="861" y="2352"/>
                  <a:pt x="865" y="2349"/>
                  <a:pt x="870" y="2351"/>
                </a:cubicBezTo>
                <a:close/>
                <a:moveTo>
                  <a:pt x="902" y="2359"/>
                </a:moveTo>
                <a:lnTo>
                  <a:pt x="902" y="2359"/>
                </a:lnTo>
                <a:cubicBezTo>
                  <a:pt x="907" y="2360"/>
                  <a:pt x="909" y="2365"/>
                  <a:pt x="908" y="2369"/>
                </a:cubicBezTo>
                <a:cubicBezTo>
                  <a:pt x="907" y="2373"/>
                  <a:pt x="903" y="2376"/>
                  <a:pt x="898" y="2375"/>
                </a:cubicBezTo>
                <a:cubicBezTo>
                  <a:pt x="894" y="2374"/>
                  <a:pt x="891" y="2369"/>
                  <a:pt x="892" y="2365"/>
                </a:cubicBezTo>
                <a:cubicBezTo>
                  <a:pt x="893" y="2360"/>
                  <a:pt x="898" y="2358"/>
                  <a:pt x="902" y="2359"/>
                </a:cubicBezTo>
                <a:close/>
                <a:moveTo>
                  <a:pt x="934" y="2367"/>
                </a:moveTo>
                <a:lnTo>
                  <a:pt x="934" y="2367"/>
                </a:lnTo>
                <a:cubicBezTo>
                  <a:pt x="939" y="2368"/>
                  <a:pt x="942" y="2373"/>
                  <a:pt x="941" y="2377"/>
                </a:cubicBezTo>
                <a:cubicBezTo>
                  <a:pt x="939" y="2382"/>
                  <a:pt x="935" y="2384"/>
                  <a:pt x="930" y="2383"/>
                </a:cubicBezTo>
                <a:cubicBezTo>
                  <a:pt x="926" y="2382"/>
                  <a:pt x="923" y="2378"/>
                  <a:pt x="924" y="2373"/>
                </a:cubicBezTo>
                <a:cubicBezTo>
                  <a:pt x="925" y="2369"/>
                  <a:pt x="930" y="2366"/>
                  <a:pt x="934" y="2367"/>
                </a:cubicBezTo>
                <a:close/>
                <a:moveTo>
                  <a:pt x="967" y="2375"/>
                </a:moveTo>
                <a:lnTo>
                  <a:pt x="967" y="2375"/>
                </a:lnTo>
                <a:cubicBezTo>
                  <a:pt x="971" y="2377"/>
                  <a:pt x="974" y="2381"/>
                  <a:pt x="973" y="2386"/>
                </a:cubicBezTo>
                <a:cubicBezTo>
                  <a:pt x="972" y="2390"/>
                  <a:pt x="967" y="2393"/>
                  <a:pt x="963" y="2392"/>
                </a:cubicBezTo>
                <a:cubicBezTo>
                  <a:pt x="958" y="2390"/>
                  <a:pt x="956" y="2386"/>
                  <a:pt x="957" y="2382"/>
                </a:cubicBezTo>
                <a:cubicBezTo>
                  <a:pt x="958" y="2377"/>
                  <a:pt x="962" y="2374"/>
                  <a:pt x="967" y="2375"/>
                </a:cubicBezTo>
                <a:close/>
                <a:moveTo>
                  <a:pt x="999" y="2380"/>
                </a:moveTo>
                <a:lnTo>
                  <a:pt x="999" y="2380"/>
                </a:lnTo>
                <a:cubicBezTo>
                  <a:pt x="1003" y="2381"/>
                  <a:pt x="1007" y="2385"/>
                  <a:pt x="1006" y="2390"/>
                </a:cubicBezTo>
                <a:cubicBezTo>
                  <a:pt x="1005" y="2394"/>
                  <a:pt x="1001" y="2398"/>
                  <a:pt x="997" y="2397"/>
                </a:cubicBezTo>
                <a:cubicBezTo>
                  <a:pt x="992" y="2396"/>
                  <a:pt x="989" y="2392"/>
                  <a:pt x="989" y="2388"/>
                </a:cubicBezTo>
                <a:cubicBezTo>
                  <a:pt x="990" y="2383"/>
                  <a:pt x="994" y="2380"/>
                  <a:pt x="999" y="2380"/>
                </a:cubicBezTo>
                <a:close/>
                <a:moveTo>
                  <a:pt x="1032" y="2385"/>
                </a:moveTo>
                <a:lnTo>
                  <a:pt x="1032" y="2385"/>
                </a:lnTo>
                <a:cubicBezTo>
                  <a:pt x="1036" y="2386"/>
                  <a:pt x="1040" y="2390"/>
                  <a:pt x="1039" y="2395"/>
                </a:cubicBezTo>
                <a:cubicBezTo>
                  <a:pt x="1038" y="2399"/>
                  <a:pt x="1034" y="2402"/>
                  <a:pt x="1030" y="2402"/>
                </a:cubicBezTo>
                <a:cubicBezTo>
                  <a:pt x="1025" y="2401"/>
                  <a:pt x="1022" y="2397"/>
                  <a:pt x="1022" y="2393"/>
                </a:cubicBezTo>
                <a:cubicBezTo>
                  <a:pt x="1023" y="2388"/>
                  <a:pt x="1027" y="2385"/>
                  <a:pt x="1032" y="2385"/>
                </a:cubicBezTo>
                <a:close/>
                <a:moveTo>
                  <a:pt x="1065" y="2390"/>
                </a:moveTo>
                <a:lnTo>
                  <a:pt x="1065" y="2390"/>
                </a:lnTo>
                <a:cubicBezTo>
                  <a:pt x="1069" y="2391"/>
                  <a:pt x="1072" y="2395"/>
                  <a:pt x="1072" y="2400"/>
                </a:cubicBezTo>
                <a:cubicBezTo>
                  <a:pt x="1071" y="2404"/>
                  <a:pt x="1067" y="2407"/>
                  <a:pt x="1063" y="2407"/>
                </a:cubicBezTo>
                <a:cubicBezTo>
                  <a:pt x="1058" y="2406"/>
                  <a:pt x="1055" y="2402"/>
                  <a:pt x="1055" y="2398"/>
                </a:cubicBezTo>
                <a:cubicBezTo>
                  <a:pt x="1056" y="2393"/>
                  <a:pt x="1060" y="2390"/>
                  <a:pt x="1065" y="2390"/>
                </a:cubicBezTo>
                <a:close/>
                <a:moveTo>
                  <a:pt x="1097" y="2395"/>
                </a:moveTo>
                <a:lnTo>
                  <a:pt x="1097" y="2395"/>
                </a:lnTo>
                <a:cubicBezTo>
                  <a:pt x="1101" y="2395"/>
                  <a:pt x="1105" y="2398"/>
                  <a:pt x="1105" y="2403"/>
                </a:cubicBezTo>
                <a:cubicBezTo>
                  <a:pt x="1105" y="2407"/>
                  <a:pt x="1101" y="2411"/>
                  <a:pt x="1097" y="2411"/>
                </a:cubicBezTo>
                <a:cubicBezTo>
                  <a:pt x="1092" y="2411"/>
                  <a:pt x="1088" y="2407"/>
                  <a:pt x="1088" y="2403"/>
                </a:cubicBezTo>
                <a:cubicBezTo>
                  <a:pt x="1088" y="2398"/>
                  <a:pt x="1092" y="2395"/>
                  <a:pt x="1097" y="2395"/>
                </a:cubicBezTo>
                <a:close/>
                <a:moveTo>
                  <a:pt x="1130" y="2397"/>
                </a:moveTo>
                <a:lnTo>
                  <a:pt x="1130" y="2397"/>
                </a:lnTo>
                <a:cubicBezTo>
                  <a:pt x="1135" y="2397"/>
                  <a:pt x="1138" y="2401"/>
                  <a:pt x="1138" y="2406"/>
                </a:cubicBezTo>
                <a:cubicBezTo>
                  <a:pt x="1138" y="2410"/>
                  <a:pt x="1135" y="2414"/>
                  <a:pt x="1130" y="2414"/>
                </a:cubicBezTo>
                <a:cubicBezTo>
                  <a:pt x="1125" y="2414"/>
                  <a:pt x="1122" y="2410"/>
                  <a:pt x="1122" y="2406"/>
                </a:cubicBezTo>
                <a:cubicBezTo>
                  <a:pt x="1122" y="2401"/>
                  <a:pt x="1125" y="2397"/>
                  <a:pt x="1130" y="2397"/>
                </a:cubicBezTo>
                <a:close/>
                <a:moveTo>
                  <a:pt x="1163" y="2399"/>
                </a:moveTo>
                <a:lnTo>
                  <a:pt x="1163" y="2399"/>
                </a:lnTo>
                <a:cubicBezTo>
                  <a:pt x="1168" y="2399"/>
                  <a:pt x="1172" y="2403"/>
                  <a:pt x="1172" y="2407"/>
                </a:cubicBezTo>
                <a:cubicBezTo>
                  <a:pt x="1172" y="2412"/>
                  <a:pt x="1168" y="2416"/>
                  <a:pt x="1163" y="2416"/>
                </a:cubicBezTo>
                <a:cubicBezTo>
                  <a:pt x="1159" y="2416"/>
                  <a:pt x="1155" y="2412"/>
                  <a:pt x="1155" y="2407"/>
                </a:cubicBezTo>
                <a:cubicBezTo>
                  <a:pt x="1155" y="2403"/>
                  <a:pt x="1159" y="2399"/>
                  <a:pt x="1163" y="2399"/>
                </a:cubicBezTo>
                <a:close/>
                <a:moveTo>
                  <a:pt x="1197" y="2400"/>
                </a:moveTo>
                <a:lnTo>
                  <a:pt x="1197" y="2400"/>
                </a:lnTo>
                <a:cubicBezTo>
                  <a:pt x="1201" y="2400"/>
                  <a:pt x="1205" y="2404"/>
                  <a:pt x="1205" y="2408"/>
                </a:cubicBezTo>
                <a:cubicBezTo>
                  <a:pt x="1205" y="2413"/>
                  <a:pt x="1201" y="2417"/>
                  <a:pt x="1197" y="2417"/>
                </a:cubicBezTo>
                <a:cubicBezTo>
                  <a:pt x="1192" y="2417"/>
                  <a:pt x="1188" y="2413"/>
                  <a:pt x="1188" y="2408"/>
                </a:cubicBezTo>
                <a:cubicBezTo>
                  <a:pt x="1188" y="2404"/>
                  <a:pt x="1192" y="2400"/>
                  <a:pt x="1197" y="2400"/>
                </a:cubicBezTo>
                <a:close/>
                <a:moveTo>
                  <a:pt x="1229" y="2400"/>
                </a:moveTo>
                <a:lnTo>
                  <a:pt x="1229" y="2400"/>
                </a:lnTo>
                <a:cubicBezTo>
                  <a:pt x="1233" y="2399"/>
                  <a:pt x="1238" y="2402"/>
                  <a:pt x="1238" y="2407"/>
                </a:cubicBezTo>
                <a:cubicBezTo>
                  <a:pt x="1239" y="2411"/>
                  <a:pt x="1236" y="2416"/>
                  <a:pt x="1231" y="2416"/>
                </a:cubicBezTo>
                <a:cubicBezTo>
                  <a:pt x="1226" y="2417"/>
                  <a:pt x="1222" y="2414"/>
                  <a:pt x="1222" y="2409"/>
                </a:cubicBezTo>
                <a:cubicBezTo>
                  <a:pt x="1221" y="2404"/>
                  <a:pt x="1224" y="2400"/>
                  <a:pt x="1229" y="2400"/>
                </a:cubicBezTo>
                <a:close/>
                <a:moveTo>
                  <a:pt x="1262" y="2399"/>
                </a:moveTo>
                <a:lnTo>
                  <a:pt x="1262" y="2399"/>
                </a:lnTo>
                <a:cubicBezTo>
                  <a:pt x="1267" y="2398"/>
                  <a:pt x="1271" y="2402"/>
                  <a:pt x="1272" y="2406"/>
                </a:cubicBezTo>
                <a:cubicBezTo>
                  <a:pt x="1272" y="2411"/>
                  <a:pt x="1269" y="2415"/>
                  <a:pt x="1264" y="2415"/>
                </a:cubicBezTo>
                <a:cubicBezTo>
                  <a:pt x="1260" y="2416"/>
                  <a:pt x="1256" y="2413"/>
                  <a:pt x="1255" y="2408"/>
                </a:cubicBezTo>
                <a:cubicBezTo>
                  <a:pt x="1254" y="2404"/>
                  <a:pt x="1258" y="2399"/>
                  <a:pt x="1262" y="2399"/>
                </a:cubicBezTo>
                <a:close/>
                <a:moveTo>
                  <a:pt x="1295" y="2397"/>
                </a:moveTo>
                <a:lnTo>
                  <a:pt x="1296" y="2397"/>
                </a:lnTo>
                <a:cubicBezTo>
                  <a:pt x="1300" y="2396"/>
                  <a:pt x="1304" y="2399"/>
                  <a:pt x="1305" y="2404"/>
                </a:cubicBezTo>
                <a:cubicBezTo>
                  <a:pt x="1305" y="2409"/>
                  <a:pt x="1302" y="2413"/>
                  <a:pt x="1298" y="2413"/>
                </a:cubicBezTo>
                <a:cubicBezTo>
                  <a:pt x="1293" y="2414"/>
                  <a:pt x="1289" y="2411"/>
                  <a:pt x="1288" y="2406"/>
                </a:cubicBezTo>
                <a:cubicBezTo>
                  <a:pt x="1288" y="2401"/>
                  <a:pt x="1291" y="2397"/>
                  <a:pt x="1295" y="2397"/>
                </a:cubicBezTo>
                <a:close/>
                <a:moveTo>
                  <a:pt x="1329" y="2394"/>
                </a:moveTo>
                <a:lnTo>
                  <a:pt x="1329" y="2394"/>
                </a:lnTo>
                <a:cubicBezTo>
                  <a:pt x="1333" y="2394"/>
                  <a:pt x="1338" y="2397"/>
                  <a:pt x="1338" y="2402"/>
                </a:cubicBezTo>
                <a:cubicBezTo>
                  <a:pt x="1339" y="2406"/>
                  <a:pt x="1335" y="2410"/>
                  <a:pt x="1331" y="2411"/>
                </a:cubicBezTo>
                <a:cubicBezTo>
                  <a:pt x="1326" y="2411"/>
                  <a:pt x="1322" y="2408"/>
                  <a:pt x="1322" y="2404"/>
                </a:cubicBezTo>
                <a:cubicBezTo>
                  <a:pt x="1321" y="2399"/>
                  <a:pt x="1324" y="2395"/>
                  <a:pt x="1329" y="2394"/>
                </a:cubicBezTo>
                <a:close/>
                <a:moveTo>
                  <a:pt x="1361" y="2389"/>
                </a:moveTo>
                <a:lnTo>
                  <a:pt x="1361" y="2389"/>
                </a:lnTo>
                <a:cubicBezTo>
                  <a:pt x="1365" y="2388"/>
                  <a:pt x="1370" y="2391"/>
                  <a:pt x="1371" y="2396"/>
                </a:cubicBezTo>
                <a:cubicBezTo>
                  <a:pt x="1372" y="2400"/>
                  <a:pt x="1369" y="2405"/>
                  <a:pt x="1365" y="2406"/>
                </a:cubicBezTo>
                <a:cubicBezTo>
                  <a:pt x="1360" y="2407"/>
                  <a:pt x="1356" y="2404"/>
                  <a:pt x="1355" y="2400"/>
                </a:cubicBezTo>
                <a:cubicBezTo>
                  <a:pt x="1354" y="2395"/>
                  <a:pt x="1356" y="2391"/>
                  <a:pt x="1361" y="2389"/>
                </a:cubicBezTo>
                <a:close/>
                <a:moveTo>
                  <a:pt x="1394" y="2384"/>
                </a:moveTo>
                <a:lnTo>
                  <a:pt x="1394" y="2384"/>
                </a:lnTo>
                <a:cubicBezTo>
                  <a:pt x="1398" y="2383"/>
                  <a:pt x="1403" y="2386"/>
                  <a:pt x="1404" y="2390"/>
                </a:cubicBezTo>
                <a:cubicBezTo>
                  <a:pt x="1405" y="2395"/>
                  <a:pt x="1402" y="2399"/>
                  <a:pt x="1398" y="2401"/>
                </a:cubicBezTo>
                <a:cubicBezTo>
                  <a:pt x="1393" y="2402"/>
                  <a:pt x="1389" y="2399"/>
                  <a:pt x="1388" y="2394"/>
                </a:cubicBezTo>
                <a:cubicBezTo>
                  <a:pt x="1387" y="2390"/>
                  <a:pt x="1389" y="2385"/>
                  <a:pt x="1394" y="2384"/>
                </a:cubicBezTo>
                <a:close/>
                <a:moveTo>
                  <a:pt x="1427" y="2379"/>
                </a:moveTo>
                <a:lnTo>
                  <a:pt x="1427" y="2379"/>
                </a:lnTo>
                <a:cubicBezTo>
                  <a:pt x="1431" y="2378"/>
                  <a:pt x="1436" y="2381"/>
                  <a:pt x="1437" y="2385"/>
                </a:cubicBezTo>
                <a:cubicBezTo>
                  <a:pt x="1438" y="2390"/>
                  <a:pt x="1435" y="2394"/>
                  <a:pt x="1431" y="2395"/>
                </a:cubicBezTo>
                <a:cubicBezTo>
                  <a:pt x="1426" y="2397"/>
                  <a:pt x="1422" y="2394"/>
                  <a:pt x="1421" y="2389"/>
                </a:cubicBezTo>
                <a:cubicBezTo>
                  <a:pt x="1419" y="2385"/>
                  <a:pt x="1422" y="2380"/>
                  <a:pt x="1427" y="2379"/>
                </a:cubicBezTo>
                <a:close/>
                <a:moveTo>
                  <a:pt x="1458" y="2373"/>
                </a:moveTo>
                <a:lnTo>
                  <a:pt x="1458" y="2373"/>
                </a:lnTo>
                <a:cubicBezTo>
                  <a:pt x="1463" y="2372"/>
                  <a:pt x="1468" y="2374"/>
                  <a:pt x="1469" y="2378"/>
                </a:cubicBezTo>
                <a:cubicBezTo>
                  <a:pt x="1471" y="2383"/>
                  <a:pt x="1469" y="2387"/>
                  <a:pt x="1464" y="2389"/>
                </a:cubicBezTo>
                <a:cubicBezTo>
                  <a:pt x="1460" y="2391"/>
                  <a:pt x="1455" y="2388"/>
                  <a:pt x="1454" y="2384"/>
                </a:cubicBezTo>
                <a:cubicBezTo>
                  <a:pt x="1452" y="2380"/>
                  <a:pt x="1454" y="2375"/>
                  <a:pt x="1458" y="2373"/>
                </a:cubicBezTo>
                <a:close/>
                <a:moveTo>
                  <a:pt x="1491" y="2365"/>
                </a:moveTo>
                <a:lnTo>
                  <a:pt x="1491" y="2365"/>
                </a:lnTo>
                <a:cubicBezTo>
                  <a:pt x="1495" y="2363"/>
                  <a:pt x="1500" y="2366"/>
                  <a:pt x="1502" y="2370"/>
                </a:cubicBezTo>
                <a:cubicBezTo>
                  <a:pt x="1503" y="2374"/>
                  <a:pt x="1501" y="2379"/>
                  <a:pt x="1497" y="2381"/>
                </a:cubicBezTo>
                <a:cubicBezTo>
                  <a:pt x="1492" y="2382"/>
                  <a:pt x="1488" y="2380"/>
                  <a:pt x="1486" y="2376"/>
                </a:cubicBezTo>
                <a:cubicBezTo>
                  <a:pt x="1484" y="2371"/>
                  <a:pt x="1486" y="2367"/>
                  <a:pt x="1491" y="2365"/>
                </a:cubicBezTo>
                <a:close/>
                <a:moveTo>
                  <a:pt x="1523" y="2357"/>
                </a:moveTo>
                <a:lnTo>
                  <a:pt x="1523" y="2357"/>
                </a:lnTo>
                <a:cubicBezTo>
                  <a:pt x="1527" y="2355"/>
                  <a:pt x="1532" y="2357"/>
                  <a:pt x="1534" y="2362"/>
                </a:cubicBezTo>
                <a:cubicBezTo>
                  <a:pt x="1535" y="2366"/>
                  <a:pt x="1533" y="2371"/>
                  <a:pt x="1529" y="2372"/>
                </a:cubicBezTo>
                <a:cubicBezTo>
                  <a:pt x="1525" y="2374"/>
                  <a:pt x="1520" y="2372"/>
                  <a:pt x="1518" y="2368"/>
                </a:cubicBezTo>
                <a:cubicBezTo>
                  <a:pt x="1517" y="2363"/>
                  <a:pt x="1519" y="2358"/>
                  <a:pt x="1523" y="2357"/>
                </a:cubicBezTo>
                <a:close/>
                <a:moveTo>
                  <a:pt x="1555" y="2348"/>
                </a:moveTo>
                <a:lnTo>
                  <a:pt x="1555" y="2348"/>
                </a:lnTo>
                <a:cubicBezTo>
                  <a:pt x="1560" y="2347"/>
                  <a:pt x="1565" y="2349"/>
                  <a:pt x="1566" y="2353"/>
                </a:cubicBezTo>
                <a:cubicBezTo>
                  <a:pt x="1568" y="2358"/>
                  <a:pt x="1566" y="2362"/>
                  <a:pt x="1561" y="2364"/>
                </a:cubicBezTo>
                <a:cubicBezTo>
                  <a:pt x="1557" y="2366"/>
                  <a:pt x="1552" y="2364"/>
                  <a:pt x="1551" y="2359"/>
                </a:cubicBezTo>
                <a:cubicBezTo>
                  <a:pt x="1549" y="2355"/>
                  <a:pt x="1551" y="2350"/>
                  <a:pt x="1555" y="2348"/>
                </a:cubicBezTo>
                <a:close/>
                <a:moveTo>
                  <a:pt x="1587" y="2338"/>
                </a:moveTo>
                <a:lnTo>
                  <a:pt x="1587" y="2338"/>
                </a:lnTo>
                <a:cubicBezTo>
                  <a:pt x="1591" y="2336"/>
                  <a:pt x="1596" y="2338"/>
                  <a:pt x="1598" y="2343"/>
                </a:cubicBezTo>
                <a:cubicBezTo>
                  <a:pt x="1599" y="2347"/>
                  <a:pt x="1597" y="2352"/>
                  <a:pt x="1593" y="2353"/>
                </a:cubicBezTo>
                <a:cubicBezTo>
                  <a:pt x="1588" y="2355"/>
                  <a:pt x="1584" y="2353"/>
                  <a:pt x="1582" y="2348"/>
                </a:cubicBezTo>
                <a:cubicBezTo>
                  <a:pt x="1580" y="2344"/>
                  <a:pt x="1583" y="2339"/>
                  <a:pt x="1587" y="2338"/>
                </a:cubicBezTo>
                <a:close/>
                <a:moveTo>
                  <a:pt x="1618" y="2326"/>
                </a:moveTo>
                <a:lnTo>
                  <a:pt x="1618" y="2326"/>
                </a:lnTo>
                <a:cubicBezTo>
                  <a:pt x="1623" y="2325"/>
                  <a:pt x="1627" y="2327"/>
                  <a:pt x="1629" y="2331"/>
                </a:cubicBezTo>
                <a:cubicBezTo>
                  <a:pt x="1631" y="2335"/>
                  <a:pt x="1628" y="2340"/>
                  <a:pt x="1624" y="2342"/>
                </a:cubicBezTo>
                <a:cubicBezTo>
                  <a:pt x="1620" y="2343"/>
                  <a:pt x="1615" y="2341"/>
                  <a:pt x="1613" y="2337"/>
                </a:cubicBezTo>
                <a:cubicBezTo>
                  <a:pt x="1612" y="2333"/>
                  <a:pt x="1614" y="2328"/>
                  <a:pt x="1618" y="2326"/>
                </a:cubicBezTo>
                <a:close/>
                <a:moveTo>
                  <a:pt x="1650" y="2315"/>
                </a:moveTo>
                <a:lnTo>
                  <a:pt x="1650" y="2315"/>
                </a:lnTo>
                <a:cubicBezTo>
                  <a:pt x="1654" y="2313"/>
                  <a:pt x="1659" y="2315"/>
                  <a:pt x="1660" y="2320"/>
                </a:cubicBezTo>
                <a:cubicBezTo>
                  <a:pt x="1662" y="2324"/>
                  <a:pt x="1660" y="2329"/>
                  <a:pt x="1655" y="2330"/>
                </a:cubicBezTo>
                <a:cubicBezTo>
                  <a:pt x="1651" y="2332"/>
                  <a:pt x="1646" y="2330"/>
                  <a:pt x="1645" y="2325"/>
                </a:cubicBezTo>
                <a:cubicBezTo>
                  <a:pt x="1643" y="2321"/>
                  <a:pt x="1645" y="2316"/>
                  <a:pt x="1650" y="2315"/>
                </a:cubicBezTo>
                <a:close/>
                <a:moveTo>
                  <a:pt x="1679" y="2303"/>
                </a:moveTo>
                <a:lnTo>
                  <a:pt x="1679" y="2303"/>
                </a:lnTo>
                <a:cubicBezTo>
                  <a:pt x="1683" y="2301"/>
                  <a:pt x="1688" y="2302"/>
                  <a:pt x="1691" y="2306"/>
                </a:cubicBezTo>
                <a:cubicBezTo>
                  <a:pt x="1693" y="2310"/>
                  <a:pt x="1692" y="2315"/>
                  <a:pt x="1688" y="2317"/>
                </a:cubicBezTo>
                <a:cubicBezTo>
                  <a:pt x="1684" y="2320"/>
                  <a:pt x="1678" y="2318"/>
                  <a:pt x="1676" y="2314"/>
                </a:cubicBezTo>
                <a:cubicBezTo>
                  <a:pt x="1674" y="2310"/>
                  <a:pt x="1675" y="2305"/>
                  <a:pt x="1679" y="2303"/>
                </a:cubicBezTo>
                <a:close/>
                <a:moveTo>
                  <a:pt x="1709" y="2288"/>
                </a:moveTo>
                <a:lnTo>
                  <a:pt x="1709" y="2288"/>
                </a:lnTo>
                <a:cubicBezTo>
                  <a:pt x="1713" y="2286"/>
                  <a:pt x="1718" y="2288"/>
                  <a:pt x="1721" y="2292"/>
                </a:cubicBezTo>
                <a:cubicBezTo>
                  <a:pt x="1723" y="2296"/>
                  <a:pt x="1722" y="2301"/>
                  <a:pt x="1718" y="2303"/>
                </a:cubicBezTo>
                <a:cubicBezTo>
                  <a:pt x="1714" y="2305"/>
                  <a:pt x="1708" y="2304"/>
                  <a:pt x="1706" y="2300"/>
                </a:cubicBezTo>
                <a:cubicBezTo>
                  <a:pt x="1704" y="2296"/>
                  <a:pt x="1705" y="2291"/>
                  <a:pt x="1709" y="2288"/>
                </a:cubicBezTo>
                <a:close/>
                <a:moveTo>
                  <a:pt x="1739" y="2274"/>
                </a:moveTo>
                <a:lnTo>
                  <a:pt x="1739" y="2274"/>
                </a:lnTo>
                <a:cubicBezTo>
                  <a:pt x="1743" y="2272"/>
                  <a:pt x="1748" y="2273"/>
                  <a:pt x="1751" y="2277"/>
                </a:cubicBezTo>
                <a:cubicBezTo>
                  <a:pt x="1753" y="2281"/>
                  <a:pt x="1752" y="2286"/>
                  <a:pt x="1748" y="2288"/>
                </a:cubicBezTo>
                <a:cubicBezTo>
                  <a:pt x="1744" y="2291"/>
                  <a:pt x="1739" y="2289"/>
                  <a:pt x="1736" y="2285"/>
                </a:cubicBezTo>
                <a:cubicBezTo>
                  <a:pt x="1734" y="2281"/>
                  <a:pt x="1735" y="2276"/>
                  <a:pt x="1739" y="2274"/>
                </a:cubicBezTo>
                <a:close/>
                <a:moveTo>
                  <a:pt x="1769" y="2260"/>
                </a:moveTo>
                <a:lnTo>
                  <a:pt x="1769" y="2260"/>
                </a:lnTo>
                <a:cubicBezTo>
                  <a:pt x="1773" y="2257"/>
                  <a:pt x="1779" y="2259"/>
                  <a:pt x="1781" y="2263"/>
                </a:cubicBezTo>
                <a:cubicBezTo>
                  <a:pt x="1783" y="2267"/>
                  <a:pt x="1782" y="2272"/>
                  <a:pt x="1778" y="2274"/>
                </a:cubicBezTo>
                <a:cubicBezTo>
                  <a:pt x="1774" y="2276"/>
                  <a:pt x="1769" y="2275"/>
                  <a:pt x="1766" y="2271"/>
                </a:cubicBezTo>
                <a:cubicBezTo>
                  <a:pt x="1764" y="2267"/>
                  <a:pt x="1765" y="2262"/>
                  <a:pt x="1769" y="2260"/>
                </a:cubicBezTo>
                <a:close/>
                <a:moveTo>
                  <a:pt x="1798" y="2243"/>
                </a:moveTo>
                <a:lnTo>
                  <a:pt x="1798" y="2243"/>
                </a:lnTo>
                <a:cubicBezTo>
                  <a:pt x="1801" y="2241"/>
                  <a:pt x="1807" y="2242"/>
                  <a:pt x="1809" y="2245"/>
                </a:cubicBezTo>
                <a:cubicBezTo>
                  <a:pt x="1812" y="2249"/>
                  <a:pt x="1811" y="2254"/>
                  <a:pt x="1807" y="2257"/>
                </a:cubicBezTo>
                <a:cubicBezTo>
                  <a:pt x="1804" y="2260"/>
                  <a:pt x="1798" y="2259"/>
                  <a:pt x="1796" y="2255"/>
                </a:cubicBezTo>
                <a:cubicBezTo>
                  <a:pt x="1793" y="2251"/>
                  <a:pt x="1794" y="2246"/>
                  <a:pt x="1798" y="2243"/>
                </a:cubicBezTo>
                <a:close/>
                <a:moveTo>
                  <a:pt x="1826" y="2226"/>
                </a:moveTo>
                <a:lnTo>
                  <a:pt x="1826" y="2226"/>
                </a:lnTo>
                <a:cubicBezTo>
                  <a:pt x="1830" y="2223"/>
                  <a:pt x="1835" y="2224"/>
                  <a:pt x="1838" y="2228"/>
                </a:cubicBezTo>
                <a:cubicBezTo>
                  <a:pt x="1840" y="2232"/>
                  <a:pt x="1840" y="2237"/>
                  <a:pt x="1836" y="2240"/>
                </a:cubicBezTo>
                <a:cubicBezTo>
                  <a:pt x="1832" y="2242"/>
                  <a:pt x="1827" y="2241"/>
                  <a:pt x="1824" y="2238"/>
                </a:cubicBezTo>
                <a:cubicBezTo>
                  <a:pt x="1821" y="2234"/>
                  <a:pt x="1822" y="2229"/>
                  <a:pt x="1826" y="2226"/>
                </a:cubicBezTo>
                <a:close/>
                <a:moveTo>
                  <a:pt x="1855" y="2209"/>
                </a:moveTo>
                <a:lnTo>
                  <a:pt x="1855" y="2209"/>
                </a:lnTo>
                <a:cubicBezTo>
                  <a:pt x="1858" y="2206"/>
                  <a:pt x="1864" y="2207"/>
                  <a:pt x="1866" y="2211"/>
                </a:cubicBezTo>
                <a:cubicBezTo>
                  <a:pt x="1869" y="2214"/>
                  <a:pt x="1868" y="2220"/>
                  <a:pt x="1864" y="2222"/>
                </a:cubicBezTo>
                <a:cubicBezTo>
                  <a:pt x="1861" y="2225"/>
                  <a:pt x="1855" y="2224"/>
                  <a:pt x="1853" y="2220"/>
                </a:cubicBezTo>
                <a:cubicBezTo>
                  <a:pt x="1850" y="2217"/>
                  <a:pt x="1851" y="2211"/>
                  <a:pt x="1855" y="2209"/>
                </a:cubicBezTo>
                <a:close/>
                <a:moveTo>
                  <a:pt x="1882" y="2192"/>
                </a:moveTo>
                <a:lnTo>
                  <a:pt x="1882" y="2192"/>
                </a:lnTo>
                <a:cubicBezTo>
                  <a:pt x="1885" y="2188"/>
                  <a:pt x="1890" y="2188"/>
                  <a:pt x="1893" y="2192"/>
                </a:cubicBezTo>
                <a:cubicBezTo>
                  <a:pt x="1897" y="2195"/>
                  <a:pt x="1897" y="2200"/>
                  <a:pt x="1893" y="2203"/>
                </a:cubicBezTo>
                <a:cubicBezTo>
                  <a:pt x="1890" y="2207"/>
                  <a:pt x="1885" y="2207"/>
                  <a:pt x="1882" y="2203"/>
                </a:cubicBezTo>
                <a:cubicBezTo>
                  <a:pt x="1878" y="2200"/>
                  <a:pt x="1878" y="2195"/>
                  <a:pt x="1882" y="2192"/>
                </a:cubicBezTo>
                <a:close/>
                <a:moveTo>
                  <a:pt x="1908" y="2172"/>
                </a:moveTo>
                <a:lnTo>
                  <a:pt x="1908" y="2172"/>
                </a:lnTo>
                <a:cubicBezTo>
                  <a:pt x="1911" y="2168"/>
                  <a:pt x="1917" y="2168"/>
                  <a:pt x="1920" y="2172"/>
                </a:cubicBezTo>
                <a:cubicBezTo>
                  <a:pt x="1923" y="2175"/>
                  <a:pt x="1923" y="2180"/>
                  <a:pt x="1920" y="2183"/>
                </a:cubicBezTo>
                <a:cubicBezTo>
                  <a:pt x="1917" y="2187"/>
                  <a:pt x="1911" y="2187"/>
                  <a:pt x="1908" y="2183"/>
                </a:cubicBezTo>
                <a:cubicBezTo>
                  <a:pt x="1905" y="2180"/>
                  <a:pt x="1905" y="2175"/>
                  <a:pt x="1908" y="2172"/>
                </a:cubicBezTo>
                <a:close/>
                <a:moveTo>
                  <a:pt x="1935" y="2152"/>
                </a:moveTo>
                <a:lnTo>
                  <a:pt x="1935" y="2152"/>
                </a:lnTo>
                <a:cubicBezTo>
                  <a:pt x="1938" y="2148"/>
                  <a:pt x="1943" y="2148"/>
                  <a:pt x="1947" y="2152"/>
                </a:cubicBezTo>
                <a:cubicBezTo>
                  <a:pt x="1950" y="2155"/>
                  <a:pt x="1950" y="2160"/>
                  <a:pt x="1947" y="2163"/>
                </a:cubicBezTo>
                <a:cubicBezTo>
                  <a:pt x="1943" y="2167"/>
                  <a:pt x="1938" y="2167"/>
                  <a:pt x="1935" y="2163"/>
                </a:cubicBezTo>
                <a:cubicBezTo>
                  <a:pt x="1932" y="2160"/>
                  <a:pt x="1932" y="2155"/>
                  <a:pt x="1935" y="2152"/>
                </a:cubicBezTo>
                <a:close/>
                <a:moveTo>
                  <a:pt x="1962" y="2132"/>
                </a:moveTo>
                <a:lnTo>
                  <a:pt x="1962" y="2132"/>
                </a:lnTo>
                <a:cubicBezTo>
                  <a:pt x="1965" y="2128"/>
                  <a:pt x="1970" y="2128"/>
                  <a:pt x="1973" y="2132"/>
                </a:cubicBezTo>
                <a:cubicBezTo>
                  <a:pt x="1977" y="2135"/>
                  <a:pt x="1977" y="2140"/>
                  <a:pt x="1973" y="2143"/>
                </a:cubicBezTo>
                <a:cubicBezTo>
                  <a:pt x="1970" y="2147"/>
                  <a:pt x="1965" y="2147"/>
                  <a:pt x="1962" y="2143"/>
                </a:cubicBezTo>
                <a:cubicBezTo>
                  <a:pt x="1958" y="2140"/>
                  <a:pt x="1958" y="2135"/>
                  <a:pt x="1962" y="2132"/>
                </a:cubicBezTo>
                <a:close/>
                <a:moveTo>
                  <a:pt x="1987" y="2110"/>
                </a:moveTo>
                <a:lnTo>
                  <a:pt x="1987" y="2110"/>
                </a:lnTo>
                <a:cubicBezTo>
                  <a:pt x="1990" y="2106"/>
                  <a:pt x="1995" y="2106"/>
                  <a:pt x="1998" y="2110"/>
                </a:cubicBezTo>
                <a:cubicBezTo>
                  <a:pt x="2002" y="2113"/>
                  <a:pt x="2002" y="2118"/>
                  <a:pt x="1998" y="2121"/>
                </a:cubicBezTo>
                <a:cubicBezTo>
                  <a:pt x="1995" y="2125"/>
                  <a:pt x="1990" y="2125"/>
                  <a:pt x="1987" y="2121"/>
                </a:cubicBezTo>
                <a:cubicBezTo>
                  <a:pt x="1983" y="2118"/>
                  <a:pt x="1983" y="2113"/>
                  <a:pt x="1987" y="2110"/>
                </a:cubicBezTo>
                <a:close/>
                <a:moveTo>
                  <a:pt x="2011" y="2087"/>
                </a:moveTo>
                <a:lnTo>
                  <a:pt x="2011" y="2087"/>
                </a:lnTo>
                <a:cubicBezTo>
                  <a:pt x="2015" y="2084"/>
                  <a:pt x="2020" y="2084"/>
                  <a:pt x="2023" y="2087"/>
                </a:cubicBezTo>
                <a:cubicBezTo>
                  <a:pt x="2026" y="2090"/>
                  <a:pt x="2026" y="2096"/>
                  <a:pt x="2023" y="2099"/>
                </a:cubicBezTo>
                <a:cubicBezTo>
                  <a:pt x="2020" y="2102"/>
                  <a:pt x="2015" y="2102"/>
                  <a:pt x="2011" y="2099"/>
                </a:cubicBezTo>
                <a:cubicBezTo>
                  <a:pt x="2008" y="2096"/>
                  <a:pt x="2008" y="2090"/>
                  <a:pt x="2011" y="2087"/>
                </a:cubicBezTo>
                <a:close/>
                <a:moveTo>
                  <a:pt x="2036" y="2065"/>
                </a:moveTo>
                <a:lnTo>
                  <a:pt x="2036" y="2065"/>
                </a:lnTo>
                <a:cubicBezTo>
                  <a:pt x="2039" y="2061"/>
                  <a:pt x="2045" y="2061"/>
                  <a:pt x="2048" y="2065"/>
                </a:cubicBezTo>
                <a:cubicBezTo>
                  <a:pt x="2051" y="2068"/>
                  <a:pt x="2051" y="2073"/>
                  <a:pt x="2048" y="2076"/>
                </a:cubicBezTo>
                <a:lnTo>
                  <a:pt x="2048" y="2077"/>
                </a:lnTo>
                <a:cubicBezTo>
                  <a:pt x="2045" y="2080"/>
                  <a:pt x="2039" y="2080"/>
                  <a:pt x="2036" y="2077"/>
                </a:cubicBezTo>
                <a:cubicBezTo>
                  <a:pt x="2033" y="2073"/>
                  <a:pt x="2033" y="2068"/>
                  <a:pt x="2036" y="2065"/>
                </a:cubicBezTo>
                <a:close/>
                <a:moveTo>
                  <a:pt x="2059" y="2042"/>
                </a:moveTo>
                <a:lnTo>
                  <a:pt x="2059" y="2042"/>
                </a:lnTo>
                <a:cubicBezTo>
                  <a:pt x="2062" y="2039"/>
                  <a:pt x="2067" y="2038"/>
                  <a:pt x="2071" y="2041"/>
                </a:cubicBezTo>
                <a:cubicBezTo>
                  <a:pt x="2074" y="2043"/>
                  <a:pt x="2075" y="2048"/>
                  <a:pt x="2073" y="2052"/>
                </a:cubicBezTo>
                <a:lnTo>
                  <a:pt x="2072" y="2052"/>
                </a:lnTo>
                <a:cubicBezTo>
                  <a:pt x="2070" y="2056"/>
                  <a:pt x="2065" y="2057"/>
                  <a:pt x="2061" y="2054"/>
                </a:cubicBezTo>
                <a:cubicBezTo>
                  <a:pt x="2057" y="2051"/>
                  <a:pt x="2056" y="2046"/>
                  <a:pt x="2059" y="2042"/>
                </a:cubicBezTo>
                <a:close/>
                <a:moveTo>
                  <a:pt x="2081" y="2018"/>
                </a:moveTo>
                <a:lnTo>
                  <a:pt x="2081" y="2018"/>
                </a:lnTo>
                <a:cubicBezTo>
                  <a:pt x="2084" y="2014"/>
                  <a:pt x="2089" y="2013"/>
                  <a:pt x="2093" y="2016"/>
                </a:cubicBezTo>
                <a:cubicBezTo>
                  <a:pt x="2097" y="2018"/>
                  <a:pt x="2098" y="2024"/>
                  <a:pt x="2095" y="2027"/>
                </a:cubicBezTo>
                <a:cubicBezTo>
                  <a:pt x="2092" y="2031"/>
                  <a:pt x="2087" y="2032"/>
                  <a:pt x="2083" y="2029"/>
                </a:cubicBezTo>
                <a:cubicBezTo>
                  <a:pt x="2080" y="2027"/>
                  <a:pt x="2079" y="2022"/>
                  <a:pt x="2081" y="2018"/>
                </a:cubicBezTo>
                <a:close/>
                <a:moveTo>
                  <a:pt x="2104" y="1993"/>
                </a:moveTo>
                <a:lnTo>
                  <a:pt x="2104" y="1993"/>
                </a:lnTo>
                <a:cubicBezTo>
                  <a:pt x="2106" y="1989"/>
                  <a:pt x="2112" y="1988"/>
                  <a:pt x="2115" y="1991"/>
                </a:cubicBezTo>
                <a:cubicBezTo>
                  <a:pt x="2119" y="1994"/>
                  <a:pt x="2120" y="1999"/>
                  <a:pt x="2117" y="2003"/>
                </a:cubicBezTo>
                <a:cubicBezTo>
                  <a:pt x="2115" y="2006"/>
                  <a:pt x="2109" y="2007"/>
                  <a:pt x="2106" y="2005"/>
                </a:cubicBezTo>
                <a:cubicBezTo>
                  <a:pt x="2102" y="2002"/>
                  <a:pt x="2101" y="1997"/>
                  <a:pt x="2104" y="1993"/>
                </a:cubicBezTo>
                <a:close/>
                <a:moveTo>
                  <a:pt x="2126" y="1968"/>
                </a:moveTo>
                <a:lnTo>
                  <a:pt x="2126" y="1968"/>
                </a:lnTo>
                <a:cubicBezTo>
                  <a:pt x="2129" y="1965"/>
                  <a:pt x="2134" y="1964"/>
                  <a:pt x="2138" y="1966"/>
                </a:cubicBezTo>
                <a:cubicBezTo>
                  <a:pt x="2142" y="1969"/>
                  <a:pt x="2142" y="1974"/>
                  <a:pt x="2140" y="1978"/>
                </a:cubicBezTo>
                <a:cubicBezTo>
                  <a:pt x="2137" y="1982"/>
                  <a:pt x="2132" y="1983"/>
                  <a:pt x="2128" y="1980"/>
                </a:cubicBezTo>
                <a:cubicBezTo>
                  <a:pt x="2124" y="1977"/>
                  <a:pt x="2123" y="1972"/>
                  <a:pt x="2126" y="1968"/>
                </a:cubicBezTo>
                <a:close/>
                <a:moveTo>
                  <a:pt x="2146" y="1942"/>
                </a:moveTo>
                <a:lnTo>
                  <a:pt x="2146" y="1942"/>
                </a:lnTo>
                <a:cubicBezTo>
                  <a:pt x="2149" y="1938"/>
                  <a:pt x="2154" y="1937"/>
                  <a:pt x="2158" y="1940"/>
                </a:cubicBezTo>
                <a:cubicBezTo>
                  <a:pt x="2162" y="1943"/>
                  <a:pt x="2163" y="1948"/>
                  <a:pt x="2160" y="1951"/>
                </a:cubicBezTo>
                <a:cubicBezTo>
                  <a:pt x="2157" y="1955"/>
                  <a:pt x="2152" y="1956"/>
                  <a:pt x="2148" y="1953"/>
                </a:cubicBezTo>
                <a:cubicBezTo>
                  <a:pt x="2144" y="1951"/>
                  <a:pt x="2144" y="1946"/>
                  <a:pt x="2146" y="1942"/>
                </a:cubicBezTo>
                <a:close/>
                <a:moveTo>
                  <a:pt x="2166" y="1915"/>
                </a:moveTo>
                <a:lnTo>
                  <a:pt x="2166" y="1915"/>
                </a:lnTo>
                <a:cubicBezTo>
                  <a:pt x="2169" y="1911"/>
                  <a:pt x="2174" y="1910"/>
                  <a:pt x="2178" y="1913"/>
                </a:cubicBezTo>
                <a:cubicBezTo>
                  <a:pt x="2182" y="1916"/>
                  <a:pt x="2183" y="1921"/>
                  <a:pt x="2180" y="1925"/>
                </a:cubicBezTo>
                <a:cubicBezTo>
                  <a:pt x="2177" y="1929"/>
                  <a:pt x="2172" y="1929"/>
                  <a:pt x="2168" y="1927"/>
                </a:cubicBezTo>
                <a:cubicBezTo>
                  <a:pt x="2165" y="1924"/>
                  <a:pt x="2164" y="1919"/>
                  <a:pt x="2166" y="1915"/>
                </a:cubicBezTo>
                <a:close/>
                <a:moveTo>
                  <a:pt x="2186" y="1888"/>
                </a:moveTo>
                <a:lnTo>
                  <a:pt x="2186" y="1888"/>
                </a:lnTo>
                <a:cubicBezTo>
                  <a:pt x="2189" y="1885"/>
                  <a:pt x="2194" y="1884"/>
                  <a:pt x="2198" y="1886"/>
                </a:cubicBezTo>
                <a:cubicBezTo>
                  <a:pt x="2202" y="1889"/>
                  <a:pt x="2203" y="1894"/>
                  <a:pt x="2200" y="1898"/>
                </a:cubicBezTo>
                <a:cubicBezTo>
                  <a:pt x="2197" y="1902"/>
                  <a:pt x="2192" y="1903"/>
                  <a:pt x="2188" y="1900"/>
                </a:cubicBezTo>
                <a:cubicBezTo>
                  <a:pt x="2185" y="1897"/>
                  <a:pt x="2184" y="1892"/>
                  <a:pt x="2186" y="1888"/>
                </a:cubicBezTo>
                <a:close/>
                <a:moveTo>
                  <a:pt x="2204" y="1862"/>
                </a:moveTo>
                <a:lnTo>
                  <a:pt x="2204" y="1862"/>
                </a:lnTo>
                <a:cubicBezTo>
                  <a:pt x="2206" y="1858"/>
                  <a:pt x="2211" y="1856"/>
                  <a:pt x="2216" y="1858"/>
                </a:cubicBezTo>
                <a:cubicBezTo>
                  <a:pt x="2220" y="1860"/>
                  <a:pt x="2221" y="1865"/>
                  <a:pt x="2219" y="1869"/>
                </a:cubicBezTo>
                <a:cubicBezTo>
                  <a:pt x="2217" y="1874"/>
                  <a:pt x="2212" y="1875"/>
                  <a:pt x="2208" y="1873"/>
                </a:cubicBezTo>
                <a:cubicBezTo>
                  <a:pt x="2204" y="1871"/>
                  <a:pt x="2202" y="1866"/>
                  <a:pt x="2204" y="1862"/>
                </a:cubicBezTo>
                <a:close/>
                <a:moveTo>
                  <a:pt x="2222" y="1833"/>
                </a:moveTo>
                <a:lnTo>
                  <a:pt x="2222" y="1833"/>
                </a:lnTo>
                <a:cubicBezTo>
                  <a:pt x="2224" y="1829"/>
                  <a:pt x="2229" y="1828"/>
                  <a:pt x="2233" y="1830"/>
                </a:cubicBezTo>
                <a:cubicBezTo>
                  <a:pt x="2237" y="1832"/>
                  <a:pt x="2239" y="1837"/>
                  <a:pt x="2237" y="1841"/>
                </a:cubicBezTo>
                <a:cubicBezTo>
                  <a:pt x="2234" y="1845"/>
                  <a:pt x="2229" y="1847"/>
                  <a:pt x="2225" y="1845"/>
                </a:cubicBezTo>
                <a:cubicBezTo>
                  <a:pt x="2221" y="1843"/>
                  <a:pt x="2220" y="1838"/>
                  <a:pt x="2222" y="1833"/>
                </a:cubicBezTo>
                <a:close/>
                <a:moveTo>
                  <a:pt x="2239" y="1805"/>
                </a:moveTo>
                <a:lnTo>
                  <a:pt x="2239" y="1805"/>
                </a:lnTo>
                <a:cubicBezTo>
                  <a:pt x="2241" y="1801"/>
                  <a:pt x="2246" y="1799"/>
                  <a:pt x="2250" y="1801"/>
                </a:cubicBezTo>
                <a:cubicBezTo>
                  <a:pt x="2254" y="1803"/>
                  <a:pt x="2256" y="1808"/>
                  <a:pt x="2254" y="1812"/>
                </a:cubicBezTo>
                <a:cubicBezTo>
                  <a:pt x="2252" y="1817"/>
                  <a:pt x="2247" y="1818"/>
                  <a:pt x="2243" y="1816"/>
                </a:cubicBezTo>
                <a:cubicBezTo>
                  <a:pt x="2239" y="1814"/>
                  <a:pt x="2237" y="1809"/>
                  <a:pt x="2239" y="1805"/>
                </a:cubicBezTo>
                <a:close/>
                <a:moveTo>
                  <a:pt x="2256" y="1777"/>
                </a:moveTo>
                <a:lnTo>
                  <a:pt x="2256" y="1777"/>
                </a:lnTo>
                <a:cubicBezTo>
                  <a:pt x="2257" y="1773"/>
                  <a:pt x="2262" y="1771"/>
                  <a:pt x="2267" y="1772"/>
                </a:cubicBezTo>
                <a:cubicBezTo>
                  <a:pt x="2271" y="1774"/>
                  <a:pt x="2273" y="1779"/>
                  <a:pt x="2271" y="1783"/>
                </a:cubicBezTo>
                <a:cubicBezTo>
                  <a:pt x="2270" y="1787"/>
                  <a:pt x="2265" y="1790"/>
                  <a:pt x="2261" y="1788"/>
                </a:cubicBezTo>
                <a:cubicBezTo>
                  <a:pt x="2256" y="1786"/>
                  <a:pt x="2254" y="1782"/>
                  <a:pt x="2256" y="1777"/>
                </a:cubicBezTo>
                <a:close/>
                <a:moveTo>
                  <a:pt x="2270" y="1747"/>
                </a:moveTo>
                <a:lnTo>
                  <a:pt x="2270" y="1747"/>
                </a:lnTo>
                <a:cubicBezTo>
                  <a:pt x="2272" y="1743"/>
                  <a:pt x="2277" y="1741"/>
                  <a:pt x="2281" y="1742"/>
                </a:cubicBezTo>
                <a:cubicBezTo>
                  <a:pt x="2285" y="1744"/>
                  <a:pt x="2288" y="1749"/>
                  <a:pt x="2286" y="1753"/>
                </a:cubicBezTo>
                <a:cubicBezTo>
                  <a:pt x="2284" y="1757"/>
                  <a:pt x="2279" y="1759"/>
                  <a:pt x="2275" y="1758"/>
                </a:cubicBezTo>
                <a:cubicBezTo>
                  <a:pt x="2271" y="1756"/>
                  <a:pt x="2269" y="1751"/>
                  <a:pt x="2270" y="1747"/>
                </a:cubicBezTo>
                <a:close/>
                <a:moveTo>
                  <a:pt x="2285" y="1717"/>
                </a:moveTo>
                <a:lnTo>
                  <a:pt x="2285" y="1717"/>
                </a:lnTo>
                <a:cubicBezTo>
                  <a:pt x="2286" y="1713"/>
                  <a:pt x="2291" y="1711"/>
                  <a:pt x="2295" y="1712"/>
                </a:cubicBezTo>
                <a:cubicBezTo>
                  <a:pt x="2300" y="1714"/>
                  <a:pt x="2302" y="1719"/>
                  <a:pt x="2300" y="1723"/>
                </a:cubicBezTo>
                <a:cubicBezTo>
                  <a:pt x="2299" y="1727"/>
                  <a:pt x="2294" y="1729"/>
                  <a:pt x="2290" y="1728"/>
                </a:cubicBezTo>
                <a:cubicBezTo>
                  <a:pt x="2285" y="1726"/>
                  <a:pt x="2283" y="1721"/>
                  <a:pt x="2285" y="1717"/>
                </a:cubicBezTo>
                <a:close/>
                <a:moveTo>
                  <a:pt x="2299" y="1687"/>
                </a:moveTo>
                <a:lnTo>
                  <a:pt x="2299" y="1687"/>
                </a:lnTo>
                <a:cubicBezTo>
                  <a:pt x="2301" y="1683"/>
                  <a:pt x="2306" y="1681"/>
                  <a:pt x="2310" y="1682"/>
                </a:cubicBezTo>
                <a:cubicBezTo>
                  <a:pt x="2314" y="1684"/>
                  <a:pt x="2316" y="1689"/>
                  <a:pt x="2315" y="1693"/>
                </a:cubicBezTo>
                <a:cubicBezTo>
                  <a:pt x="2313" y="1697"/>
                  <a:pt x="2308" y="1699"/>
                  <a:pt x="2304" y="1698"/>
                </a:cubicBezTo>
                <a:cubicBezTo>
                  <a:pt x="2300" y="1696"/>
                  <a:pt x="2298" y="1691"/>
                  <a:pt x="2299" y="1687"/>
                </a:cubicBezTo>
                <a:close/>
                <a:moveTo>
                  <a:pt x="2312" y="1657"/>
                </a:moveTo>
                <a:lnTo>
                  <a:pt x="2312" y="1657"/>
                </a:lnTo>
                <a:cubicBezTo>
                  <a:pt x="2313" y="1653"/>
                  <a:pt x="2317" y="1650"/>
                  <a:pt x="2322" y="1651"/>
                </a:cubicBezTo>
                <a:cubicBezTo>
                  <a:pt x="2326" y="1652"/>
                  <a:pt x="2329" y="1657"/>
                  <a:pt x="2328" y="1661"/>
                </a:cubicBezTo>
                <a:cubicBezTo>
                  <a:pt x="2327" y="1666"/>
                  <a:pt x="2323" y="1668"/>
                  <a:pt x="2318" y="1667"/>
                </a:cubicBezTo>
                <a:cubicBezTo>
                  <a:pt x="2314" y="1666"/>
                  <a:pt x="2311" y="1662"/>
                  <a:pt x="2312" y="1657"/>
                </a:cubicBezTo>
                <a:close/>
                <a:moveTo>
                  <a:pt x="2323" y="1626"/>
                </a:moveTo>
                <a:lnTo>
                  <a:pt x="2323" y="1626"/>
                </a:lnTo>
                <a:cubicBezTo>
                  <a:pt x="2324" y="1622"/>
                  <a:pt x="2329" y="1619"/>
                  <a:pt x="2333" y="1620"/>
                </a:cubicBezTo>
                <a:cubicBezTo>
                  <a:pt x="2338" y="1621"/>
                  <a:pt x="2341" y="1625"/>
                  <a:pt x="2340" y="1630"/>
                </a:cubicBezTo>
                <a:cubicBezTo>
                  <a:pt x="2339" y="1634"/>
                  <a:pt x="2334" y="1637"/>
                  <a:pt x="2330" y="1636"/>
                </a:cubicBezTo>
                <a:cubicBezTo>
                  <a:pt x="2325" y="1635"/>
                  <a:pt x="2322" y="1631"/>
                  <a:pt x="2323" y="1626"/>
                </a:cubicBezTo>
                <a:close/>
                <a:moveTo>
                  <a:pt x="2335" y="1595"/>
                </a:moveTo>
                <a:lnTo>
                  <a:pt x="2335" y="1595"/>
                </a:lnTo>
                <a:cubicBezTo>
                  <a:pt x="2336" y="1590"/>
                  <a:pt x="2340" y="1587"/>
                  <a:pt x="2345" y="1588"/>
                </a:cubicBezTo>
                <a:cubicBezTo>
                  <a:pt x="2349" y="1589"/>
                  <a:pt x="2352" y="1594"/>
                  <a:pt x="2351" y="1598"/>
                </a:cubicBezTo>
                <a:cubicBezTo>
                  <a:pt x="2350" y="1603"/>
                  <a:pt x="2346" y="1606"/>
                  <a:pt x="2341" y="1605"/>
                </a:cubicBezTo>
                <a:cubicBezTo>
                  <a:pt x="2337" y="1604"/>
                  <a:pt x="2334" y="1599"/>
                  <a:pt x="2335" y="1595"/>
                </a:cubicBezTo>
                <a:close/>
                <a:moveTo>
                  <a:pt x="2346" y="1564"/>
                </a:moveTo>
                <a:lnTo>
                  <a:pt x="2346" y="1564"/>
                </a:lnTo>
                <a:cubicBezTo>
                  <a:pt x="2347" y="1559"/>
                  <a:pt x="2352" y="1556"/>
                  <a:pt x="2356" y="1557"/>
                </a:cubicBezTo>
                <a:cubicBezTo>
                  <a:pt x="2361" y="1558"/>
                  <a:pt x="2363" y="1563"/>
                  <a:pt x="2362" y="1567"/>
                </a:cubicBezTo>
                <a:cubicBezTo>
                  <a:pt x="2361" y="1572"/>
                  <a:pt x="2357" y="1574"/>
                  <a:pt x="2353" y="1573"/>
                </a:cubicBezTo>
                <a:cubicBezTo>
                  <a:pt x="2348" y="1572"/>
                  <a:pt x="2345" y="1568"/>
                  <a:pt x="2346" y="1564"/>
                </a:cubicBezTo>
                <a:close/>
                <a:moveTo>
                  <a:pt x="2355" y="1531"/>
                </a:moveTo>
                <a:lnTo>
                  <a:pt x="2355" y="1531"/>
                </a:lnTo>
                <a:cubicBezTo>
                  <a:pt x="2356" y="1527"/>
                  <a:pt x="2360" y="1524"/>
                  <a:pt x="2364" y="1525"/>
                </a:cubicBezTo>
                <a:cubicBezTo>
                  <a:pt x="2369" y="1526"/>
                  <a:pt x="2372" y="1530"/>
                  <a:pt x="2371" y="1535"/>
                </a:cubicBezTo>
                <a:cubicBezTo>
                  <a:pt x="2370" y="1539"/>
                  <a:pt x="2365" y="1542"/>
                  <a:pt x="2361" y="1541"/>
                </a:cubicBezTo>
                <a:cubicBezTo>
                  <a:pt x="2356" y="1540"/>
                  <a:pt x="2354" y="1536"/>
                  <a:pt x="2355" y="1531"/>
                </a:cubicBezTo>
                <a:close/>
                <a:moveTo>
                  <a:pt x="2363" y="1499"/>
                </a:moveTo>
                <a:lnTo>
                  <a:pt x="2363" y="1499"/>
                </a:lnTo>
                <a:cubicBezTo>
                  <a:pt x="2364" y="1494"/>
                  <a:pt x="2368" y="1492"/>
                  <a:pt x="2373" y="1493"/>
                </a:cubicBezTo>
                <a:cubicBezTo>
                  <a:pt x="2377" y="1494"/>
                  <a:pt x="2380" y="1498"/>
                  <a:pt x="2379" y="1503"/>
                </a:cubicBezTo>
                <a:cubicBezTo>
                  <a:pt x="2378" y="1507"/>
                  <a:pt x="2374" y="1510"/>
                  <a:pt x="2369" y="1509"/>
                </a:cubicBezTo>
                <a:cubicBezTo>
                  <a:pt x="2365" y="1508"/>
                  <a:pt x="2362" y="1503"/>
                  <a:pt x="2363" y="1499"/>
                </a:cubicBezTo>
                <a:close/>
                <a:moveTo>
                  <a:pt x="2371" y="1467"/>
                </a:moveTo>
                <a:lnTo>
                  <a:pt x="2371" y="1467"/>
                </a:lnTo>
                <a:cubicBezTo>
                  <a:pt x="2372" y="1462"/>
                  <a:pt x="2377" y="1459"/>
                  <a:pt x="2381" y="1460"/>
                </a:cubicBezTo>
                <a:cubicBezTo>
                  <a:pt x="2386" y="1461"/>
                  <a:pt x="2388" y="1466"/>
                  <a:pt x="2387" y="1470"/>
                </a:cubicBezTo>
                <a:cubicBezTo>
                  <a:pt x="2386" y="1475"/>
                  <a:pt x="2382" y="1478"/>
                  <a:pt x="2377" y="1477"/>
                </a:cubicBezTo>
                <a:cubicBezTo>
                  <a:pt x="2373" y="1476"/>
                  <a:pt x="2370" y="1471"/>
                  <a:pt x="2371" y="1467"/>
                </a:cubicBezTo>
                <a:close/>
                <a:moveTo>
                  <a:pt x="2378" y="1435"/>
                </a:moveTo>
                <a:lnTo>
                  <a:pt x="2378" y="1435"/>
                </a:lnTo>
                <a:cubicBezTo>
                  <a:pt x="2378" y="1430"/>
                  <a:pt x="2382" y="1427"/>
                  <a:pt x="2387" y="1428"/>
                </a:cubicBezTo>
                <a:cubicBezTo>
                  <a:pt x="2392" y="1428"/>
                  <a:pt x="2395" y="1432"/>
                  <a:pt x="2394" y="1437"/>
                </a:cubicBezTo>
                <a:cubicBezTo>
                  <a:pt x="2394" y="1441"/>
                  <a:pt x="2390" y="1445"/>
                  <a:pt x="2385" y="1444"/>
                </a:cubicBezTo>
                <a:cubicBezTo>
                  <a:pt x="2381" y="1444"/>
                  <a:pt x="2377" y="1439"/>
                  <a:pt x="2378" y="1435"/>
                </a:cubicBezTo>
                <a:close/>
                <a:moveTo>
                  <a:pt x="2383" y="1402"/>
                </a:moveTo>
                <a:lnTo>
                  <a:pt x="2383" y="1402"/>
                </a:lnTo>
                <a:cubicBezTo>
                  <a:pt x="2383" y="1397"/>
                  <a:pt x="2387" y="1394"/>
                  <a:pt x="2392" y="1395"/>
                </a:cubicBezTo>
                <a:cubicBezTo>
                  <a:pt x="2397" y="1395"/>
                  <a:pt x="2400" y="1399"/>
                  <a:pt x="2399" y="1404"/>
                </a:cubicBezTo>
                <a:cubicBezTo>
                  <a:pt x="2399" y="1408"/>
                  <a:pt x="2395" y="1412"/>
                  <a:pt x="2390" y="1411"/>
                </a:cubicBezTo>
                <a:cubicBezTo>
                  <a:pt x="2386" y="1411"/>
                  <a:pt x="2382" y="1407"/>
                  <a:pt x="2383" y="1402"/>
                </a:cubicBezTo>
                <a:close/>
                <a:moveTo>
                  <a:pt x="2388" y="1369"/>
                </a:moveTo>
                <a:lnTo>
                  <a:pt x="2388" y="1369"/>
                </a:lnTo>
                <a:cubicBezTo>
                  <a:pt x="2388" y="1364"/>
                  <a:pt x="2392" y="1361"/>
                  <a:pt x="2397" y="1362"/>
                </a:cubicBezTo>
                <a:cubicBezTo>
                  <a:pt x="2402" y="1362"/>
                  <a:pt x="2405" y="1366"/>
                  <a:pt x="2404" y="1371"/>
                </a:cubicBezTo>
                <a:cubicBezTo>
                  <a:pt x="2404" y="1375"/>
                  <a:pt x="2400" y="1379"/>
                  <a:pt x="2395" y="1378"/>
                </a:cubicBezTo>
                <a:cubicBezTo>
                  <a:pt x="2391" y="1378"/>
                  <a:pt x="2387" y="1374"/>
                  <a:pt x="2388" y="1369"/>
                </a:cubicBezTo>
                <a:close/>
                <a:moveTo>
                  <a:pt x="2393" y="1336"/>
                </a:moveTo>
                <a:lnTo>
                  <a:pt x="2393" y="1336"/>
                </a:lnTo>
                <a:cubicBezTo>
                  <a:pt x="2393" y="1331"/>
                  <a:pt x="2397" y="1328"/>
                  <a:pt x="2402" y="1329"/>
                </a:cubicBezTo>
                <a:cubicBezTo>
                  <a:pt x="2407" y="1329"/>
                  <a:pt x="2410" y="1333"/>
                  <a:pt x="2409" y="1338"/>
                </a:cubicBezTo>
                <a:cubicBezTo>
                  <a:pt x="2409" y="1342"/>
                  <a:pt x="2405" y="1346"/>
                  <a:pt x="2400" y="1345"/>
                </a:cubicBezTo>
                <a:cubicBezTo>
                  <a:pt x="2396" y="1345"/>
                  <a:pt x="2392" y="1341"/>
                  <a:pt x="2393" y="1336"/>
                </a:cubicBezTo>
                <a:close/>
                <a:moveTo>
                  <a:pt x="2396" y="1304"/>
                </a:moveTo>
                <a:lnTo>
                  <a:pt x="2396" y="1304"/>
                </a:lnTo>
                <a:cubicBezTo>
                  <a:pt x="2396" y="1299"/>
                  <a:pt x="2400" y="1295"/>
                  <a:pt x="2404" y="1295"/>
                </a:cubicBezTo>
                <a:cubicBezTo>
                  <a:pt x="2409" y="1295"/>
                  <a:pt x="2413" y="1299"/>
                  <a:pt x="2413" y="1304"/>
                </a:cubicBezTo>
                <a:cubicBezTo>
                  <a:pt x="2413" y="1308"/>
                  <a:pt x="2409" y="1312"/>
                  <a:pt x="2404" y="1312"/>
                </a:cubicBezTo>
                <a:cubicBezTo>
                  <a:pt x="2400" y="1312"/>
                  <a:pt x="2396" y="1308"/>
                  <a:pt x="2396" y="1304"/>
                </a:cubicBezTo>
                <a:close/>
                <a:moveTo>
                  <a:pt x="2399" y="1270"/>
                </a:moveTo>
                <a:lnTo>
                  <a:pt x="2399" y="1270"/>
                </a:lnTo>
                <a:cubicBezTo>
                  <a:pt x="2399" y="1266"/>
                  <a:pt x="2402" y="1262"/>
                  <a:pt x="2407" y="1262"/>
                </a:cubicBezTo>
                <a:cubicBezTo>
                  <a:pt x="2412" y="1262"/>
                  <a:pt x="2415" y="1266"/>
                  <a:pt x="2415" y="1270"/>
                </a:cubicBezTo>
                <a:cubicBezTo>
                  <a:pt x="2415" y="1275"/>
                  <a:pt x="2412" y="1279"/>
                  <a:pt x="2407" y="1279"/>
                </a:cubicBezTo>
                <a:cubicBezTo>
                  <a:pt x="2402" y="1279"/>
                  <a:pt x="2399" y="1275"/>
                  <a:pt x="2399" y="1270"/>
                </a:cubicBezTo>
                <a:close/>
                <a:moveTo>
                  <a:pt x="2399" y="1237"/>
                </a:moveTo>
                <a:lnTo>
                  <a:pt x="2399" y="1237"/>
                </a:lnTo>
                <a:cubicBezTo>
                  <a:pt x="2399" y="1233"/>
                  <a:pt x="2403" y="1229"/>
                  <a:pt x="2408" y="1229"/>
                </a:cubicBezTo>
                <a:cubicBezTo>
                  <a:pt x="2412" y="1229"/>
                  <a:pt x="2416" y="1233"/>
                  <a:pt x="2416" y="1237"/>
                </a:cubicBezTo>
                <a:cubicBezTo>
                  <a:pt x="2416" y="1242"/>
                  <a:pt x="2412" y="1245"/>
                  <a:pt x="2408" y="1245"/>
                </a:cubicBezTo>
                <a:cubicBezTo>
                  <a:pt x="2403" y="1245"/>
                  <a:pt x="2399" y="1242"/>
                  <a:pt x="2399" y="1237"/>
                </a:cubicBezTo>
                <a:close/>
                <a:moveTo>
                  <a:pt x="2400" y="1205"/>
                </a:moveTo>
                <a:lnTo>
                  <a:pt x="2400" y="1205"/>
                </a:lnTo>
                <a:cubicBezTo>
                  <a:pt x="2400" y="1200"/>
                  <a:pt x="2403" y="1196"/>
                  <a:pt x="2407" y="1196"/>
                </a:cubicBezTo>
                <a:cubicBezTo>
                  <a:pt x="2412" y="1195"/>
                  <a:pt x="2416" y="1198"/>
                  <a:pt x="2417" y="1203"/>
                </a:cubicBezTo>
                <a:cubicBezTo>
                  <a:pt x="2417" y="1207"/>
                  <a:pt x="2414" y="1212"/>
                  <a:pt x="2409" y="1212"/>
                </a:cubicBezTo>
                <a:cubicBezTo>
                  <a:pt x="2405" y="1213"/>
                  <a:pt x="2401" y="1209"/>
                  <a:pt x="2400" y="1205"/>
                </a:cubicBezTo>
                <a:close/>
                <a:moveTo>
                  <a:pt x="2399" y="1171"/>
                </a:moveTo>
                <a:lnTo>
                  <a:pt x="2399" y="1171"/>
                </a:lnTo>
                <a:cubicBezTo>
                  <a:pt x="2399" y="1167"/>
                  <a:pt x="2402" y="1163"/>
                  <a:pt x="2407" y="1162"/>
                </a:cubicBezTo>
                <a:cubicBezTo>
                  <a:pt x="2411" y="1162"/>
                  <a:pt x="2415" y="1165"/>
                  <a:pt x="2416" y="1170"/>
                </a:cubicBezTo>
                <a:cubicBezTo>
                  <a:pt x="2416" y="1174"/>
                  <a:pt x="2413" y="1178"/>
                  <a:pt x="2408" y="1179"/>
                </a:cubicBezTo>
                <a:cubicBezTo>
                  <a:pt x="2404" y="1179"/>
                  <a:pt x="2400" y="1176"/>
                  <a:pt x="2399" y="1171"/>
                </a:cubicBezTo>
                <a:close/>
                <a:moveTo>
                  <a:pt x="2398" y="1138"/>
                </a:moveTo>
                <a:lnTo>
                  <a:pt x="2398" y="1138"/>
                </a:lnTo>
                <a:cubicBezTo>
                  <a:pt x="2397" y="1133"/>
                  <a:pt x="2401" y="1129"/>
                  <a:pt x="2405" y="1129"/>
                </a:cubicBezTo>
                <a:cubicBezTo>
                  <a:pt x="2410" y="1128"/>
                  <a:pt x="2414" y="1132"/>
                  <a:pt x="2415" y="1136"/>
                </a:cubicBezTo>
                <a:cubicBezTo>
                  <a:pt x="2415" y="1141"/>
                  <a:pt x="2412" y="1145"/>
                  <a:pt x="2407" y="1145"/>
                </a:cubicBezTo>
                <a:cubicBezTo>
                  <a:pt x="2403" y="1146"/>
                  <a:pt x="2398" y="1143"/>
                  <a:pt x="2398" y="1138"/>
                </a:cubicBezTo>
                <a:close/>
                <a:moveTo>
                  <a:pt x="2396" y="1105"/>
                </a:moveTo>
                <a:lnTo>
                  <a:pt x="2396" y="1105"/>
                </a:lnTo>
                <a:cubicBezTo>
                  <a:pt x="2395" y="1100"/>
                  <a:pt x="2398" y="1096"/>
                  <a:pt x="2403" y="1096"/>
                </a:cubicBezTo>
                <a:cubicBezTo>
                  <a:pt x="2407" y="1095"/>
                  <a:pt x="2412" y="1098"/>
                  <a:pt x="2412" y="1103"/>
                </a:cubicBezTo>
                <a:cubicBezTo>
                  <a:pt x="2413" y="1108"/>
                  <a:pt x="2409" y="1112"/>
                  <a:pt x="2405" y="1112"/>
                </a:cubicBezTo>
                <a:cubicBezTo>
                  <a:pt x="2400" y="1113"/>
                  <a:pt x="2396" y="1109"/>
                  <a:pt x="2396" y="1105"/>
                </a:cubicBezTo>
                <a:close/>
                <a:moveTo>
                  <a:pt x="2392" y="1073"/>
                </a:moveTo>
                <a:lnTo>
                  <a:pt x="2392" y="1073"/>
                </a:lnTo>
                <a:cubicBezTo>
                  <a:pt x="2391" y="1068"/>
                  <a:pt x="2394" y="1064"/>
                  <a:pt x="2398" y="1063"/>
                </a:cubicBezTo>
                <a:cubicBezTo>
                  <a:pt x="2403" y="1062"/>
                  <a:pt x="2407" y="1064"/>
                  <a:pt x="2408" y="1069"/>
                </a:cubicBezTo>
                <a:cubicBezTo>
                  <a:pt x="2409" y="1073"/>
                  <a:pt x="2406" y="1078"/>
                  <a:pt x="2402" y="1079"/>
                </a:cubicBezTo>
                <a:cubicBezTo>
                  <a:pt x="2397" y="1080"/>
                  <a:pt x="2393" y="1077"/>
                  <a:pt x="2392" y="1073"/>
                </a:cubicBezTo>
                <a:close/>
                <a:moveTo>
                  <a:pt x="2387" y="1040"/>
                </a:moveTo>
                <a:lnTo>
                  <a:pt x="2387" y="1040"/>
                </a:lnTo>
                <a:cubicBezTo>
                  <a:pt x="2386" y="1035"/>
                  <a:pt x="2389" y="1031"/>
                  <a:pt x="2393" y="1030"/>
                </a:cubicBezTo>
                <a:cubicBezTo>
                  <a:pt x="2398" y="1029"/>
                  <a:pt x="2402" y="1031"/>
                  <a:pt x="2403" y="1036"/>
                </a:cubicBezTo>
                <a:cubicBezTo>
                  <a:pt x="2404" y="1040"/>
                  <a:pt x="2401" y="1045"/>
                  <a:pt x="2397" y="1046"/>
                </a:cubicBezTo>
                <a:cubicBezTo>
                  <a:pt x="2392" y="1047"/>
                  <a:pt x="2388" y="1044"/>
                  <a:pt x="2387" y="1040"/>
                </a:cubicBezTo>
                <a:close/>
                <a:moveTo>
                  <a:pt x="2382" y="1007"/>
                </a:moveTo>
                <a:lnTo>
                  <a:pt x="2382" y="1007"/>
                </a:lnTo>
                <a:cubicBezTo>
                  <a:pt x="2381" y="1002"/>
                  <a:pt x="2384" y="998"/>
                  <a:pt x="2388" y="997"/>
                </a:cubicBezTo>
                <a:cubicBezTo>
                  <a:pt x="2393" y="996"/>
                  <a:pt x="2397" y="999"/>
                  <a:pt x="2398" y="1003"/>
                </a:cubicBezTo>
                <a:cubicBezTo>
                  <a:pt x="2399" y="1008"/>
                  <a:pt x="2396" y="1012"/>
                  <a:pt x="2392" y="1013"/>
                </a:cubicBezTo>
                <a:cubicBezTo>
                  <a:pt x="2387" y="1014"/>
                  <a:pt x="2383" y="1011"/>
                  <a:pt x="2382" y="1007"/>
                </a:cubicBezTo>
                <a:close/>
                <a:moveTo>
                  <a:pt x="2377" y="974"/>
                </a:moveTo>
                <a:lnTo>
                  <a:pt x="2377" y="974"/>
                </a:lnTo>
                <a:cubicBezTo>
                  <a:pt x="2376" y="969"/>
                  <a:pt x="2379" y="965"/>
                  <a:pt x="2383" y="964"/>
                </a:cubicBezTo>
                <a:cubicBezTo>
                  <a:pt x="2387" y="963"/>
                  <a:pt x="2392" y="966"/>
                  <a:pt x="2393" y="970"/>
                </a:cubicBezTo>
                <a:cubicBezTo>
                  <a:pt x="2394" y="975"/>
                  <a:pt x="2391" y="979"/>
                  <a:pt x="2387" y="980"/>
                </a:cubicBezTo>
                <a:cubicBezTo>
                  <a:pt x="2382" y="981"/>
                  <a:pt x="2378" y="978"/>
                  <a:pt x="2377" y="974"/>
                </a:cubicBezTo>
                <a:close/>
                <a:moveTo>
                  <a:pt x="2369" y="942"/>
                </a:moveTo>
                <a:lnTo>
                  <a:pt x="2369" y="942"/>
                </a:lnTo>
                <a:cubicBezTo>
                  <a:pt x="2368" y="938"/>
                  <a:pt x="2370" y="933"/>
                  <a:pt x="2374" y="932"/>
                </a:cubicBezTo>
                <a:cubicBezTo>
                  <a:pt x="2379" y="930"/>
                  <a:pt x="2383" y="932"/>
                  <a:pt x="2385" y="937"/>
                </a:cubicBezTo>
                <a:cubicBezTo>
                  <a:pt x="2386" y="941"/>
                  <a:pt x="2384" y="946"/>
                  <a:pt x="2380" y="947"/>
                </a:cubicBezTo>
                <a:cubicBezTo>
                  <a:pt x="2375" y="949"/>
                  <a:pt x="2371" y="946"/>
                  <a:pt x="2369" y="942"/>
                </a:cubicBezTo>
                <a:close/>
                <a:moveTo>
                  <a:pt x="2361" y="910"/>
                </a:moveTo>
                <a:lnTo>
                  <a:pt x="2361" y="910"/>
                </a:lnTo>
                <a:cubicBezTo>
                  <a:pt x="2359" y="905"/>
                  <a:pt x="2362" y="901"/>
                  <a:pt x="2366" y="899"/>
                </a:cubicBezTo>
                <a:cubicBezTo>
                  <a:pt x="2370" y="898"/>
                  <a:pt x="2375" y="900"/>
                  <a:pt x="2377" y="905"/>
                </a:cubicBezTo>
                <a:cubicBezTo>
                  <a:pt x="2378" y="909"/>
                  <a:pt x="2376" y="914"/>
                  <a:pt x="2371" y="915"/>
                </a:cubicBezTo>
                <a:cubicBezTo>
                  <a:pt x="2367" y="917"/>
                  <a:pt x="2362" y="914"/>
                  <a:pt x="2361" y="910"/>
                </a:cubicBezTo>
                <a:close/>
                <a:moveTo>
                  <a:pt x="2353" y="878"/>
                </a:moveTo>
                <a:lnTo>
                  <a:pt x="2353" y="877"/>
                </a:lnTo>
                <a:cubicBezTo>
                  <a:pt x="2351" y="873"/>
                  <a:pt x="2353" y="868"/>
                  <a:pt x="2358" y="867"/>
                </a:cubicBezTo>
                <a:cubicBezTo>
                  <a:pt x="2362" y="865"/>
                  <a:pt x="2367" y="868"/>
                  <a:pt x="2368" y="872"/>
                </a:cubicBezTo>
                <a:cubicBezTo>
                  <a:pt x="2370" y="877"/>
                  <a:pt x="2367" y="881"/>
                  <a:pt x="2363" y="883"/>
                </a:cubicBezTo>
                <a:cubicBezTo>
                  <a:pt x="2359" y="884"/>
                  <a:pt x="2354" y="882"/>
                  <a:pt x="2353" y="878"/>
                </a:cubicBezTo>
                <a:close/>
                <a:moveTo>
                  <a:pt x="2343" y="845"/>
                </a:moveTo>
                <a:lnTo>
                  <a:pt x="2343" y="845"/>
                </a:lnTo>
                <a:cubicBezTo>
                  <a:pt x="2342" y="841"/>
                  <a:pt x="2344" y="836"/>
                  <a:pt x="2349" y="835"/>
                </a:cubicBezTo>
                <a:cubicBezTo>
                  <a:pt x="2353" y="833"/>
                  <a:pt x="2358" y="836"/>
                  <a:pt x="2359" y="840"/>
                </a:cubicBezTo>
                <a:cubicBezTo>
                  <a:pt x="2361" y="845"/>
                  <a:pt x="2358" y="849"/>
                  <a:pt x="2354" y="851"/>
                </a:cubicBezTo>
                <a:cubicBezTo>
                  <a:pt x="2350" y="852"/>
                  <a:pt x="2345" y="850"/>
                  <a:pt x="2343" y="845"/>
                </a:cubicBezTo>
                <a:close/>
                <a:moveTo>
                  <a:pt x="2332" y="814"/>
                </a:moveTo>
                <a:lnTo>
                  <a:pt x="2332" y="814"/>
                </a:lnTo>
                <a:cubicBezTo>
                  <a:pt x="2330" y="810"/>
                  <a:pt x="2333" y="805"/>
                  <a:pt x="2337" y="804"/>
                </a:cubicBezTo>
                <a:cubicBezTo>
                  <a:pt x="2341" y="802"/>
                  <a:pt x="2346" y="805"/>
                  <a:pt x="2348" y="809"/>
                </a:cubicBezTo>
                <a:cubicBezTo>
                  <a:pt x="2349" y="813"/>
                  <a:pt x="2347" y="818"/>
                  <a:pt x="2342" y="819"/>
                </a:cubicBezTo>
                <a:cubicBezTo>
                  <a:pt x="2338" y="821"/>
                  <a:pt x="2333" y="819"/>
                  <a:pt x="2332" y="814"/>
                </a:cubicBezTo>
                <a:close/>
                <a:moveTo>
                  <a:pt x="2320" y="783"/>
                </a:moveTo>
                <a:lnTo>
                  <a:pt x="2320" y="783"/>
                </a:lnTo>
                <a:cubicBezTo>
                  <a:pt x="2319" y="779"/>
                  <a:pt x="2321" y="774"/>
                  <a:pt x="2325" y="772"/>
                </a:cubicBezTo>
                <a:cubicBezTo>
                  <a:pt x="2330" y="771"/>
                  <a:pt x="2335" y="773"/>
                  <a:pt x="2336" y="777"/>
                </a:cubicBezTo>
                <a:cubicBezTo>
                  <a:pt x="2338" y="782"/>
                  <a:pt x="2335" y="787"/>
                  <a:pt x="2331" y="788"/>
                </a:cubicBezTo>
                <a:cubicBezTo>
                  <a:pt x="2327" y="790"/>
                  <a:pt x="2322" y="787"/>
                  <a:pt x="2320" y="783"/>
                </a:cubicBezTo>
                <a:close/>
                <a:moveTo>
                  <a:pt x="2309" y="752"/>
                </a:moveTo>
                <a:lnTo>
                  <a:pt x="2309" y="752"/>
                </a:lnTo>
                <a:cubicBezTo>
                  <a:pt x="2307" y="747"/>
                  <a:pt x="2310" y="743"/>
                  <a:pt x="2314" y="741"/>
                </a:cubicBezTo>
                <a:cubicBezTo>
                  <a:pt x="2318" y="740"/>
                  <a:pt x="2323" y="742"/>
                  <a:pt x="2325" y="746"/>
                </a:cubicBezTo>
                <a:cubicBezTo>
                  <a:pt x="2326" y="751"/>
                  <a:pt x="2324" y="755"/>
                  <a:pt x="2320" y="757"/>
                </a:cubicBezTo>
                <a:cubicBezTo>
                  <a:pt x="2315" y="758"/>
                  <a:pt x="2310" y="756"/>
                  <a:pt x="2309" y="752"/>
                </a:cubicBezTo>
                <a:close/>
                <a:moveTo>
                  <a:pt x="2296" y="722"/>
                </a:moveTo>
                <a:lnTo>
                  <a:pt x="2296" y="722"/>
                </a:lnTo>
                <a:cubicBezTo>
                  <a:pt x="2293" y="718"/>
                  <a:pt x="2295" y="713"/>
                  <a:pt x="2299" y="711"/>
                </a:cubicBezTo>
                <a:cubicBezTo>
                  <a:pt x="2303" y="709"/>
                  <a:pt x="2308" y="711"/>
                  <a:pt x="2310" y="715"/>
                </a:cubicBezTo>
                <a:cubicBezTo>
                  <a:pt x="2312" y="719"/>
                  <a:pt x="2311" y="724"/>
                  <a:pt x="2307" y="726"/>
                </a:cubicBezTo>
                <a:cubicBezTo>
                  <a:pt x="2303" y="728"/>
                  <a:pt x="2298" y="726"/>
                  <a:pt x="2296" y="722"/>
                </a:cubicBezTo>
                <a:close/>
                <a:moveTo>
                  <a:pt x="2281" y="692"/>
                </a:moveTo>
                <a:lnTo>
                  <a:pt x="2281" y="692"/>
                </a:lnTo>
                <a:cubicBezTo>
                  <a:pt x="2279" y="688"/>
                  <a:pt x="2281" y="683"/>
                  <a:pt x="2285" y="681"/>
                </a:cubicBezTo>
                <a:cubicBezTo>
                  <a:pt x="2289" y="679"/>
                  <a:pt x="2294" y="681"/>
                  <a:pt x="2296" y="685"/>
                </a:cubicBezTo>
                <a:cubicBezTo>
                  <a:pt x="2298" y="689"/>
                  <a:pt x="2296" y="694"/>
                  <a:pt x="2292" y="696"/>
                </a:cubicBezTo>
                <a:cubicBezTo>
                  <a:pt x="2288" y="698"/>
                  <a:pt x="2283" y="696"/>
                  <a:pt x="2281" y="692"/>
                </a:cubicBezTo>
                <a:close/>
                <a:moveTo>
                  <a:pt x="2267" y="662"/>
                </a:moveTo>
                <a:lnTo>
                  <a:pt x="2267" y="662"/>
                </a:lnTo>
                <a:cubicBezTo>
                  <a:pt x="2265" y="658"/>
                  <a:pt x="2266" y="653"/>
                  <a:pt x="2270" y="651"/>
                </a:cubicBezTo>
                <a:cubicBezTo>
                  <a:pt x="2274" y="649"/>
                  <a:pt x="2279" y="651"/>
                  <a:pt x="2282" y="655"/>
                </a:cubicBezTo>
                <a:cubicBezTo>
                  <a:pt x="2284" y="659"/>
                  <a:pt x="2282" y="664"/>
                  <a:pt x="2278" y="666"/>
                </a:cubicBezTo>
                <a:cubicBezTo>
                  <a:pt x="2274" y="668"/>
                  <a:pt x="2269" y="666"/>
                  <a:pt x="2267" y="662"/>
                </a:cubicBezTo>
                <a:close/>
                <a:moveTo>
                  <a:pt x="2252" y="633"/>
                </a:moveTo>
                <a:lnTo>
                  <a:pt x="2252" y="633"/>
                </a:lnTo>
                <a:cubicBezTo>
                  <a:pt x="2249" y="630"/>
                  <a:pt x="2250" y="624"/>
                  <a:pt x="2254" y="622"/>
                </a:cubicBezTo>
                <a:cubicBezTo>
                  <a:pt x="2258" y="619"/>
                  <a:pt x="2263" y="620"/>
                  <a:pt x="2266" y="624"/>
                </a:cubicBezTo>
                <a:cubicBezTo>
                  <a:pt x="2268" y="628"/>
                  <a:pt x="2267" y="633"/>
                  <a:pt x="2263" y="636"/>
                </a:cubicBezTo>
                <a:cubicBezTo>
                  <a:pt x="2260" y="638"/>
                  <a:pt x="2254" y="637"/>
                  <a:pt x="2252" y="633"/>
                </a:cubicBezTo>
                <a:close/>
                <a:moveTo>
                  <a:pt x="2235" y="605"/>
                </a:moveTo>
                <a:lnTo>
                  <a:pt x="2235" y="605"/>
                </a:lnTo>
                <a:cubicBezTo>
                  <a:pt x="2232" y="601"/>
                  <a:pt x="2233" y="596"/>
                  <a:pt x="2237" y="593"/>
                </a:cubicBezTo>
                <a:cubicBezTo>
                  <a:pt x="2241" y="591"/>
                  <a:pt x="2246" y="592"/>
                  <a:pt x="2248" y="596"/>
                </a:cubicBezTo>
                <a:lnTo>
                  <a:pt x="2249" y="596"/>
                </a:lnTo>
                <a:cubicBezTo>
                  <a:pt x="2251" y="600"/>
                  <a:pt x="2250" y="605"/>
                  <a:pt x="2246" y="607"/>
                </a:cubicBezTo>
                <a:cubicBezTo>
                  <a:pt x="2242" y="610"/>
                  <a:pt x="2237" y="609"/>
                  <a:pt x="2235" y="605"/>
                </a:cubicBezTo>
                <a:close/>
                <a:moveTo>
                  <a:pt x="2217" y="576"/>
                </a:moveTo>
                <a:lnTo>
                  <a:pt x="2217" y="576"/>
                </a:lnTo>
                <a:cubicBezTo>
                  <a:pt x="2215" y="573"/>
                  <a:pt x="2216" y="567"/>
                  <a:pt x="2220" y="565"/>
                </a:cubicBezTo>
                <a:cubicBezTo>
                  <a:pt x="2223" y="562"/>
                  <a:pt x="2229" y="563"/>
                  <a:pt x="2231" y="567"/>
                </a:cubicBezTo>
                <a:cubicBezTo>
                  <a:pt x="2234" y="571"/>
                  <a:pt x="2233" y="576"/>
                  <a:pt x="2229" y="579"/>
                </a:cubicBezTo>
                <a:cubicBezTo>
                  <a:pt x="2225" y="581"/>
                  <a:pt x="2220" y="580"/>
                  <a:pt x="2217" y="576"/>
                </a:cubicBezTo>
                <a:close/>
                <a:moveTo>
                  <a:pt x="2200" y="548"/>
                </a:moveTo>
                <a:lnTo>
                  <a:pt x="2200" y="548"/>
                </a:lnTo>
                <a:cubicBezTo>
                  <a:pt x="2197" y="544"/>
                  <a:pt x="2199" y="539"/>
                  <a:pt x="2202" y="536"/>
                </a:cubicBezTo>
                <a:cubicBezTo>
                  <a:pt x="2206" y="534"/>
                  <a:pt x="2211" y="535"/>
                  <a:pt x="2214" y="539"/>
                </a:cubicBezTo>
                <a:cubicBezTo>
                  <a:pt x="2216" y="542"/>
                  <a:pt x="2215" y="548"/>
                  <a:pt x="2212" y="550"/>
                </a:cubicBezTo>
                <a:cubicBezTo>
                  <a:pt x="2208" y="553"/>
                  <a:pt x="2203" y="552"/>
                  <a:pt x="2200" y="548"/>
                </a:cubicBezTo>
                <a:close/>
                <a:moveTo>
                  <a:pt x="2181" y="522"/>
                </a:moveTo>
                <a:lnTo>
                  <a:pt x="2181" y="522"/>
                </a:lnTo>
                <a:cubicBezTo>
                  <a:pt x="2178" y="518"/>
                  <a:pt x="2179" y="513"/>
                  <a:pt x="2182" y="510"/>
                </a:cubicBezTo>
                <a:cubicBezTo>
                  <a:pt x="2186" y="507"/>
                  <a:pt x="2191" y="507"/>
                  <a:pt x="2194" y="511"/>
                </a:cubicBezTo>
                <a:cubicBezTo>
                  <a:pt x="2197" y="514"/>
                  <a:pt x="2197" y="520"/>
                  <a:pt x="2193" y="523"/>
                </a:cubicBezTo>
                <a:cubicBezTo>
                  <a:pt x="2190" y="526"/>
                  <a:pt x="2184" y="525"/>
                  <a:pt x="2181" y="522"/>
                </a:cubicBezTo>
                <a:close/>
                <a:moveTo>
                  <a:pt x="2161" y="495"/>
                </a:moveTo>
                <a:lnTo>
                  <a:pt x="2161" y="495"/>
                </a:lnTo>
                <a:cubicBezTo>
                  <a:pt x="2158" y="491"/>
                  <a:pt x="2159" y="486"/>
                  <a:pt x="2162" y="483"/>
                </a:cubicBezTo>
                <a:cubicBezTo>
                  <a:pt x="2166" y="480"/>
                  <a:pt x="2171" y="481"/>
                  <a:pt x="2174" y="484"/>
                </a:cubicBezTo>
                <a:cubicBezTo>
                  <a:pt x="2177" y="488"/>
                  <a:pt x="2177" y="493"/>
                  <a:pt x="2173" y="496"/>
                </a:cubicBezTo>
                <a:cubicBezTo>
                  <a:pt x="2170" y="499"/>
                  <a:pt x="2164" y="498"/>
                  <a:pt x="2161" y="495"/>
                </a:cubicBezTo>
                <a:close/>
                <a:moveTo>
                  <a:pt x="2141" y="468"/>
                </a:moveTo>
                <a:lnTo>
                  <a:pt x="2141" y="468"/>
                </a:lnTo>
                <a:cubicBezTo>
                  <a:pt x="2138" y="465"/>
                  <a:pt x="2139" y="459"/>
                  <a:pt x="2142" y="456"/>
                </a:cubicBezTo>
                <a:cubicBezTo>
                  <a:pt x="2146" y="453"/>
                  <a:pt x="2151" y="454"/>
                  <a:pt x="2154" y="457"/>
                </a:cubicBezTo>
                <a:cubicBezTo>
                  <a:pt x="2157" y="461"/>
                  <a:pt x="2157" y="466"/>
                  <a:pt x="2153" y="469"/>
                </a:cubicBezTo>
                <a:cubicBezTo>
                  <a:pt x="2150" y="472"/>
                  <a:pt x="2144" y="472"/>
                  <a:pt x="2141" y="468"/>
                </a:cubicBezTo>
                <a:close/>
                <a:moveTo>
                  <a:pt x="2121" y="442"/>
                </a:moveTo>
                <a:lnTo>
                  <a:pt x="2121" y="442"/>
                </a:lnTo>
                <a:cubicBezTo>
                  <a:pt x="2118" y="439"/>
                  <a:pt x="2118" y="434"/>
                  <a:pt x="2121" y="431"/>
                </a:cubicBezTo>
                <a:cubicBezTo>
                  <a:pt x="2125" y="427"/>
                  <a:pt x="2130" y="428"/>
                  <a:pt x="2133" y="431"/>
                </a:cubicBezTo>
                <a:cubicBezTo>
                  <a:pt x="2136" y="434"/>
                  <a:pt x="2136" y="440"/>
                  <a:pt x="2133" y="443"/>
                </a:cubicBezTo>
                <a:cubicBezTo>
                  <a:pt x="2129" y="446"/>
                  <a:pt x="2124" y="446"/>
                  <a:pt x="2121" y="442"/>
                </a:cubicBezTo>
                <a:close/>
                <a:moveTo>
                  <a:pt x="2098" y="418"/>
                </a:moveTo>
                <a:lnTo>
                  <a:pt x="2098" y="418"/>
                </a:lnTo>
                <a:cubicBezTo>
                  <a:pt x="2095" y="414"/>
                  <a:pt x="2095" y="409"/>
                  <a:pt x="2099" y="406"/>
                </a:cubicBezTo>
                <a:cubicBezTo>
                  <a:pt x="2102" y="403"/>
                  <a:pt x="2107" y="403"/>
                  <a:pt x="2111" y="406"/>
                </a:cubicBezTo>
                <a:cubicBezTo>
                  <a:pt x="2114" y="410"/>
                  <a:pt x="2113" y="415"/>
                  <a:pt x="2110" y="418"/>
                </a:cubicBezTo>
                <a:cubicBezTo>
                  <a:pt x="2107" y="421"/>
                  <a:pt x="2101" y="421"/>
                  <a:pt x="2098" y="418"/>
                </a:cubicBezTo>
                <a:close/>
                <a:moveTo>
                  <a:pt x="2076" y="393"/>
                </a:moveTo>
                <a:lnTo>
                  <a:pt x="2076" y="393"/>
                </a:lnTo>
                <a:cubicBezTo>
                  <a:pt x="2073" y="390"/>
                  <a:pt x="2073" y="384"/>
                  <a:pt x="2076" y="381"/>
                </a:cubicBezTo>
                <a:cubicBezTo>
                  <a:pt x="2080" y="378"/>
                  <a:pt x="2085" y="378"/>
                  <a:pt x="2088" y="382"/>
                </a:cubicBezTo>
                <a:cubicBezTo>
                  <a:pt x="2091" y="385"/>
                  <a:pt x="2091" y="390"/>
                  <a:pt x="2088" y="394"/>
                </a:cubicBezTo>
                <a:cubicBezTo>
                  <a:pt x="2084" y="397"/>
                  <a:pt x="2079" y="396"/>
                  <a:pt x="2076" y="393"/>
                </a:cubicBezTo>
                <a:close/>
                <a:moveTo>
                  <a:pt x="2053" y="368"/>
                </a:moveTo>
                <a:lnTo>
                  <a:pt x="2053" y="368"/>
                </a:lnTo>
                <a:cubicBezTo>
                  <a:pt x="2050" y="365"/>
                  <a:pt x="2050" y="360"/>
                  <a:pt x="2054" y="357"/>
                </a:cubicBezTo>
                <a:cubicBezTo>
                  <a:pt x="2057" y="354"/>
                  <a:pt x="2063" y="354"/>
                  <a:pt x="2066" y="357"/>
                </a:cubicBezTo>
                <a:cubicBezTo>
                  <a:pt x="2069" y="360"/>
                  <a:pt x="2069" y="366"/>
                  <a:pt x="2065" y="369"/>
                </a:cubicBezTo>
                <a:cubicBezTo>
                  <a:pt x="2062" y="372"/>
                  <a:pt x="2057" y="372"/>
                  <a:pt x="2053" y="368"/>
                </a:cubicBezTo>
                <a:close/>
                <a:moveTo>
                  <a:pt x="2030" y="346"/>
                </a:moveTo>
                <a:lnTo>
                  <a:pt x="2030" y="346"/>
                </a:lnTo>
                <a:cubicBezTo>
                  <a:pt x="2026" y="343"/>
                  <a:pt x="2026" y="338"/>
                  <a:pt x="2029" y="335"/>
                </a:cubicBezTo>
                <a:cubicBezTo>
                  <a:pt x="2032" y="331"/>
                  <a:pt x="2037" y="331"/>
                  <a:pt x="2040" y="334"/>
                </a:cubicBezTo>
                <a:cubicBezTo>
                  <a:pt x="2044" y="337"/>
                  <a:pt x="2044" y="342"/>
                  <a:pt x="2041" y="346"/>
                </a:cubicBezTo>
                <a:cubicBezTo>
                  <a:pt x="2038" y="349"/>
                  <a:pt x="2033" y="349"/>
                  <a:pt x="2030" y="346"/>
                </a:cubicBezTo>
                <a:close/>
                <a:moveTo>
                  <a:pt x="2005" y="324"/>
                </a:moveTo>
                <a:lnTo>
                  <a:pt x="2005" y="324"/>
                </a:lnTo>
                <a:cubicBezTo>
                  <a:pt x="2001" y="321"/>
                  <a:pt x="2001" y="316"/>
                  <a:pt x="2004" y="312"/>
                </a:cubicBezTo>
                <a:cubicBezTo>
                  <a:pt x="2007" y="309"/>
                  <a:pt x="2012" y="308"/>
                  <a:pt x="2016" y="311"/>
                </a:cubicBezTo>
                <a:cubicBezTo>
                  <a:pt x="2019" y="314"/>
                  <a:pt x="2020" y="320"/>
                  <a:pt x="2017" y="323"/>
                </a:cubicBezTo>
                <a:cubicBezTo>
                  <a:pt x="2014" y="327"/>
                  <a:pt x="2008" y="327"/>
                  <a:pt x="2005" y="324"/>
                </a:cubicBezTo>
                <a:close/>
                <a:moveTo>
                  <a:pt x="1980" y="302"/>
                </a:moveTo>
                <a:lnTo>
                  <a:pt x="1980" y="302"/>
                </a:lnTo>
                <a:cubicBezTo>
                  <a:pt x="1977" y="299"/>
                  <a:pt x="1976" y="293"/>
                  <a:pt x="1979" y="290"/>
                </a:cubicBezTo>
                <a:cubicBezTo>
                  <a:pt x="1982" y="286"/>
                  <a:pt x="1988" y="286"/>
                  <a:pt x="1991" y="289"/>
                </a:cubicBezTo>
                <a:cubicBezTo>
                  <a:pt x="1995" y="292"/>
                  <a:pt x="1995" y="297"/>
                  <a:pt x="1992" y="301"/>
                </a:cubicBezTo>
                <a:cubicBezTo>
                  <a:pt x="1989" y="304"/>
                  <a:pt x="1984" y="305"/>
                  <a:pt x="1980" y="302"/>
                </a:cubicBezTo>
                <a:close/>
                <a:moveTo>
                  <a:pt x="1955" y="280"/>
                </a:moveTo>
                <a:lnTo>
                  <a:pt x="1955" y="280"/>
                </a:lnTo>
                <a:cubicBezTo>
                  <a:pt x="1951" y="278"/>
                  <a:pt x="1951" y="272"/>
                  <a:pt x="1954" y="269"/>
                </a:cubicBezTo>
                <a:cubicBezTo>
                  <a:pt x="1956" y="265"/>
                  <a:pt x="1962" y="265"/>
                  <a:pt x="1965" y="267"/>
                </a:cubicBezTo>
                <a:cubicBezTo>
                  <a:pt x="1969" y="270"/>
                  <a:pt x="1969" y="275"/>
                  <a:pt x="1967" y="279"/>
                </a:cubicBezTo>
                <a:cubicBezTo>
                  <a:pt x="1964" y="283"/>
                  <a:pt x="1959" y="283"/>
                  <a:pt x="1955" y="280"/>
                </a:cubicBezTo>
                <a:close/>
                <a:moveTo>
                  <a:pt x="1928" y="260"/>
                </a:moveTo>
                <a:lnTo>
                  <a:pt x="1928" y="260"/>
                </a:lnTo>
                <a:cubicBezTo>
                  <a:pt x="1925" y="258"/>
                  <a:pt x="1924" y="252"/>
                  <a:pt x="1927" y="249"/>
                </a:cubicBezTo>
                <a:cubicBezTo>
                  <a:pt x="1930" y="245"/>
                  <a:pt x="1935" y="245"/>
                  <a:pt x="1939" y="247"/>
                </a:cubicBezTo>
                <a:cubicBezTo>
                  <a:pt x="1942" y="250"/>
                  <a:pt x="1943" y="255"/>
                  <a:pt x="1940" y="259"/>
                </a:cubicBezTo>
                <a:cubicBezTo>
                  <a:pt x="1937" y="263"/>
                  <a:pt x="1932" y="263"/>
                  <a:pt x="1928" y="260"/>
                </a:cubicBezTo>
                <a:close/>
                <a:moveTo>
                  <a:pt x="1902" y="240"/>
                </a:moveTo>
                <a:lnTo>
                  <a:pt x="1902" y="240"/>
                </a:lnTo>
                <a:cubicBezTo>
                  <a:pt x="1898" y="238"/>
                  <a:pt x="1897" y="232"/>
                  <a:pt x="1900" y="229"/>
                </a:cubicBezTo>
                <a:cubicBezTo>
                  <a:pt x="1903" y="225"/>
                  <a:pt x="1908" y="225"/>
                  <a:pt x="1912" y="227"/>
                </a:cubicBezTo>
                <a:cubicBezTo>
                  <a:pt x="1916" y="230"/>
                  <a:pt x="1916" y="235"/>
                  <a:pt x="1913" y="239"/>
                </a:cubicBezTo>
                <a:cubicBezTo>
                  <a:pt x="1910" y="243"/>
                  <a:pt x="1905" y="243"/>
                  <a:pt x="1902" y="240"/>
                </a:cubicBezTo>
                <a:close/>
                <a:moveTo>
                  <a:pt x="1875" y="220"/>
                </a:moveTo>
                <a:lnTo>
                  <a:pt x="1875" y="220"/>
                </a:lnTo>
                <a:cubicBezTo>
                  <a:pt x="1871" y="218"/>
                  <a:pt x="1871" y="212"/>
                  <a:pt x="1873" y="209"/>
                </a:cubicBezTo>
                <a:cubicBezTo>
                  <a:pt x="1876" y="205"/>
                  <a:pt x="1882" y="205"/>
                  <a:pt x="1885" y="207"/>
                </a:cubicBezTo>
                <a:cubicBezTo>
                  <a:pt x="1889" y="210"/>
                  <a:pt x="1889" y="215"/>
                  <a:pt x="1887" y="219"/>
                </a:cubicBezTo>
                <a:cubicBezTo>
                  <a:pt x="1884" y="223"/>
                  <a:pt x="1879" y="223"/>
                  <a:pt x="1875" y="220"/>
                </a:cubicBezTo>
                <a:close/>
                <a:moveTo>
                  <a:pt x="1847" y="204"/>
                </a:moveTo>
                <a:lnTo>
                  <a:pt x="1847" y="204"/>
                </a:lnTo>
                <a:cubicBezTo>
                  <a:pt x="1843" y="202"/>
                  <a:pt x="1842" y="196"/>
                  <a:pt x="1844" y="192"/>
                </a:cubicBezTo>
                <a:cubicBezTo>
                  <a:pt x="1847" y="188"/>
                  <a:pt x="1852" y="187"/>
                  <a:pt x="1856" y="189"/>
                </a:cubicBezTo>
                <a:cubicBezTo>
                  <a:pt x="1860" y="192"/>
                  <a:pt x="1861" y="197"/>
                  <a:pt x="1859" y="201"/>
                </a:cubicBezTo>
                <a:cubicBezTo>
                  <a:pt x="1857" y="205"/>
                  <a:pt x="1852" y="206"/>
                  <a:pt x="1847" y="204"/>
                </a:cubicBezTo>
                <a:close/>
                <a:moveTo>
                  <a:pt x="1819" y="187"/>
                </a:moveTo>
                <a:lnTo>
                  <a:pt x="1819" y="187"/>
                </a:lnTo>
                <a:cubicBezTo>
                  <a:pt x="1815" y="184"/>
                  <a:pt x="1814" y="179"/>
                  <a:pt x="1816" y="175"/>
                </a:cubicBezTo>
                <a:cubicBezTo>
                  <a:pt x="1818" y="171"/>
                  <a:pt x="1823" y="170"/>
                  <a:pt x="1827" y="172"/>
                </a:cubicBezTo>
                <a:cubicBezTo>
                  <a:pt x="1831" y="174"/>
                  <a:pt x="1833" y="179"/>
                  <a:pt x="1830" y="183"/>
                </a:cubicBezTo>
                <a:cubicBezTo>
                  <a:pt x="1828" y="187"/>
                  <a:pt x="1823" y="189"/>
                  <a:pt x="1819" y="187"/>
                </a:cubicBezTo>
                <a:close/>
                <a:moveTo>
                  <a:pt x="1790" y="169"/>
                </a:moveTo>
                <a:lnTo>
                  <a:pt x="1790" y="169"/>
                </a:lnTo>
                <a:cubicBezTo>
                  <a:pt x="1786" y="167"/>
                  <a:pt x="1785" y="162"/>
                  <a:pt x="1787" y="158"/>
                </a:cubicBezTo>
                <a:cubicBezTo>
                  <a:pt x="1790" y="154"/>
                  <a:pt x="1795" y="152"/>
                  <a:pt x="1799" y="155"/>
                </a:cubicBezTo>
                <a:cubicBezTo>
                  <a:pt x="1803" y="157"/>
                  <a:pt x="1804" y="162"/>
                  <a:pt x="1802" y="166"/>
                </a:cubicBezTo>
                <a:cubicBezTo>
                  <a:pt x="1800" y="170"/>
                  <a:pt x="1794" y="172"/>
                  <a:pt x="1790" y="169"/>
                </a:cubicBezTo>
                <a:close/>
                <a:moveTo>
                  <a:pt x="1762" y="154"/>
                </a:moveTo>
                <a:lnTo>
                  <a:pt x="1761" y="154"/>
                </a:lnTo>
                <a:cubicBezTo>
                  <a:pt x="1757" y="152"/>
                  <a:pt x="1756" y="147"/>
                  <a:pt x="1758" y="142"/>
                </a:cubicBezTo>
                <a:cubicBezTo>
                  <a:pt x="1760" y="138"/>
                  <a:pt x="1765" y="137"/>
                  <a:pt x="1769" y="139"/>
                </a:cubicBezTo>
                <a:cubicBezTo>
                  <a:pt x="1773" y="141"/>
                  <a:pt x="1775" y="146"/>
                  <a:pt x="1773" y="150"/>
                </a:cubicBezTo>
                <a:cubicBezTo>
                  <a:pt x="1771" y="154"/>
                  <a:pt x="1766" y="156"/>
                  <a:pt x="1762" y="154"/>
                </a:cubicBezTo>
                <a:close/>
                <a:moveTo>
                  <a:pt x="1731" y="139"/>
                </a:moveTo>
                <a:lnTo>
                  <a:pt x="1731" y="139"/>
                </a:lnTo>
                <a:cubicBezTo>
                  <a:pt x="1727" y="137"/>
                  <a:pt x="1726" y="132"/>
                  <a:pt x="1728" y="128"/>
                </a:cubicBezTo>
                <a:cubicBezTo>
                  <a:pt x="1730" y="124"/>
                  <a:pt x="1735" y="122"/>
                  <a:pt x="1739" y="124"/>
                </a:cubicBezTo>
                <a:cubicBezTo>
                  <a:pt x="1743" y="126"/>
                  <a:pt x="1745" y="131"/>
                  <a:pt x="1743" y="135"/>
                </a:cubicBezTo>
                <a:cubicBezTo>
                  <a:pt x="1741" y="140"/>
                  <a:pt x="1736" y="141"/>
                  <a:pt x="1731" y="139"/>
                </a:cubicBezTo>
                <a:close/>
                <a:moveTo>
                  <a:pt x="1701" y="125"/>
                </a:moveTo>
                <a:lnTo>
                  <a:pt x="1701" y="125"/>
                </a:lnTo>
                <a:cubicBezTo>
                  <a:pt x="1697" y="123"/>
                  <a:pt x="1696" y="118"/>
                  <a:pt x="1698" y="113"/>
                </a:cubicBezTo>
                <a:cubicBezTo>
                  <a:pt x="1700" y="109"/>
                  <a:pt x="1705" y="108"/>
                  <a:pt x="1709" y="110"/>
                </a:cubicBezTo>
                <a:cubicBezTo>
                  <a:pt x="1713" y="112"/>
                  <a:pt x="1715" y="117"/>
                  <a:pt x="1713" y="121"/>
                </a:cubicBezTo>
                <a:cubicBezTo>
                  <a:pt x="1711" y="125"/>
                  <a:pt x="1706" y="127"/>
                  <a:pt x="1701" y="125"/>
                </a:cubicBezTo>
                <a:close/>
                <a:moveTo>
                  <a:pt x="1672" y="111"/>
                </a:moveTo>
                <a:lnTo>
                  <a:pt x="1672" y="111"/>
                </a:lnTo>
                <a:cubicBezTo>
                  <a:pt x="1668" y="109"/>
                  <a:pt x="1666" y="105"/>
                  <a:pt x="1667" y="100"/>
                </a:cubicBezTo>
                <a:cubicBezTo>
                  <a:pt x="1669" y="96"/>
                  <a:pt x="1673" y="93"/>
                  <a:pt x="1678" y="95"/>
                </a:cubicBezTo>
                <a:cubicBezTo>
                  <a:pt x="1682" y="96"/>
                  <a:pt x="1684" y="101"/>
                  <a:pt x="1683" y="105"/>
                </a:cubicBezTo>
                <a:cubicBezTo>
                  <a:pt x="1682" y="110"/>
                  <a:pt x="1677" y="112"/>
                  <a:pt x="1672" y="111"/>
                </a:cubicBezTo>
                <a:close/>
                <a:moveTo>
                  <a:pt x="1641" y="99"/>
                </a:moveTo>
                <a:lnTo>
                  <a:pt x="1641" y="99"/>
                </a:lnTo>
                <a:cubicBezTo>
                  <a:pt x="1637" y="98"/>
                  <a:pt x="1634" y="93"/>
                  <a:pt x="1636" y="89"/>
                </a:cubicBezTo>
                <a:cubicBezTo>
                  <a:pt x="1637" y="84"/>
                  <a:pt x="1642" y="82"/>
                  <a:pt x="1646" y="83"/>
                </a:cubicBezTo>
                <a:cubicBezTo>
                  <a:pt x="1651" y="85"/>
                  <a:pt x="1653" y="90"/>
                  <a:pt x="1652" y="94"/>
                </a:cubicBezTo>
                <a:cubicBezTo>
                  <a:pt x="1650" y="98"/>
                  <a:pt x="1645" y="101"/>
                  <a:pt x="1641" y="99"/>
                </a:cubicBezTo>
                <a:close/>
                <a:moveTo>
                  <a:pt x="1610" y="88"/>
                </a:moveTo>
                <a:lnTo>
                  <a:pt x="1610" y="88"/>
                </a:lnTo>
                <a:cubicBezTo>
                  <a:pt x="1605" y="86"/>
                  <a:pt x="1603" y="82"/>
                  <a:pt x="1605" y="77"/>
                </a:cubicBezTo>
                <a:cubicBezTo>
                  <a:pt x="1606" y="73"/>
                  <a:pt x="1611" y="70"/>
                  <a:pt x="1615" y="72"/>
                </a:cubicBezTo>
                <a:cubicBezTo>
                  <a:pt x="1619" y="73"/>
                  <a:pt x="1622" y="78"/>
                  <a:pt x="1620" y="82"/>
                </a:cubicBezTo>
                <a:cubicBezTo>
                  <a:pt x="1619" y="87"/>
                  <a:pt x="1614" y="89"/>
                  <a:pt x="1610" y="88"/>
                </a:cubicBezTo>
                <a:close/>
                <a:moveTo>
                  <a:pt x="1578" y="76"/>
                </a:moveTo>
                <a:lnTo>
                  <a:pt x="1578" y="76"/>
                </a:lnTo>
                <a:cubicBezTo>
                  <a:pt x="1574" y="75"/>
                  <a:pt x="1572" y="70"/>
                  <a:pt x="1573" y="66"/>
                </a:cubicBezTo>
                <a:cubicBezTo>
                  <a:pt x="1575" y="61"/>
                  <a:pt x="1579" y="59"/>
                  <a:pt x="1584" y="60"/>
                </a:cubicBezTo>
                <a:cubicBezTo>
                  <a:pt x="1588" y="62"/>
                  <a:pt x="1590" y="67"/>
                  <a:pt x="1589" y="71"/>
                </a:cubicBezTo>
                <a:cubicBezTo>
                  <a:pt x="1588" y="75"/>
                  <a:pt x="1583" y="78"/>
                  <a:pt x="1578" y="76"/>
                </a:cubicBezTo>
                <a:close/>
                <a:moveTo>
                  <a:pt x="1547" y="66"/>
                </a:moveTo>
                <a:lnTo>
                  <a:pt x="1547" y="66"/>
                </a:lnTo>
                <a:cubicBezTo>
                  <a:pt x="1543" y="65"/>
                  <a:pt x="1540" y="61"/>
                  <a:pt x="1541" y="56"/>
                </a:cubicBezTo>
                <a:cubicBezTo>
                  <a:pt x="1543" y="52"/>
                  <a:pt x="1547" y="49"/>
                  <a:pt x="1552" y="50"/>
                </a:cubicBezTo>
                <a:cubicBezTo>
                  <a:pt x="1556" y="52"/>
                  <a:pt x="1559" y="56"/>
                  <a:pt x="1557" y="61"/>
                </a:cubicBezTo>
                <a:cubicBezTo>
                  <a:pt x="1556" y="65"/>
                  <a:pt x="1552" y="68"/>
                  <a:pt x="1547" y="66"/>
                </a:cubicBezTo>
                <a:close/>
                <a:moveTo>
                  <a:pt x="1515" y="58"/>
                </a:moveTo>
                <a:lnTo>
                  <a:pt x="1515" y="58"/>
                </a:lnTo>
                <a:cubicBezTo>
                  <a:pt x="1510" y="57"/>
                  <a:pt x="1508" y="52"/>
                  <a:pt x="1509" y="48"/>
                </a:cubicBezTo>
                <a:cubicBezTo>
                  <a:pt x="1510" y="43"/>
                  <a:pt x="1515" y="41"/>
                  <a:pt x="1519" y="42"/>
                </a:cubicBezTo>
                <a:cubicBezTo>
                  <a:pt x="1524" y="43"/>
                  <a:pt x="1526" y="48"/>
                  <a:pt x="1525" y="52"/>
                </a:cubicBezTo>
                <a:cubicBezTo>
                  <a:pt x="1524" y="57"/>
                  <a:pt x="1519" y="59"/>
                  <a:pt x="1515" y="58"/>
                </a:cubicBezTo>
                <a:close/>
                <a:moveTo>
                  <a:pt x="1482" y="50"/>
                </a:moveTo>
                <a:lnTo>
                  <a:pt x="1482" y="50"/>
                </a:lnTo>
                <a:cubicBezTo>
                  <a:pt x="1478" y="49"/>
                  <a:pt x="1475" y="44"/>
                  <a:pt x="1477" y="40"/>
                </a:cubicBezTo>
                <a:cubicBezTo>
                  <a:pt x="1478" y="35"/>
                  <a:pt x="1482" y="33"/>
                  <a:pt x="1487" y="34"/>
                </a:cubicBezTo>
                <a:cubicBezTo>
                  <a:pt x="1491" y="35"/>
                  <a:pt x="1494" y="40"/>
                  <a:pt x="1493" y="44"/>
                </a:cubicBezTo>
                <a:cubicBezTo>
                  <a:pt x="1492" y="49"/>
                  <a:pt x="1487" y="51"/>
                  <a:pt x="1482" y="50"/>
                </a:cubicBezTo>
                <a:close/>
                <a:moveTo>
                  <a:pt x="1450" y="42"/>
                </a:moveTo>
                <a:lnTo>
                  <a:pt x="1450" y="42"/>
                </a:lnTo>
                <a:cubicBezTo>
                  <a:pt x="1446" y="40"/>
                  <a:pt x="1443" y="36"/>
                  <a:pt x="1444" y="31"/>
                </a:cubicBezTo>
                <a:cubicBezTo>
                  <a:pt x="1446" y="27"/>
                  <a:pt x="1450" y="24"/>
                  <a:pt x="1455" y="26"/>
                </a:cubicBezTo>
                <a:cubicBezTo>
                  <a:pt x="1459" y="27"/>
                  <a:pt x="1462" y="31"/>
                  <a:pt x="1460" y="36"/>
                </a:cubicBezTo>
                <a:cubicBezTo>
                  <a:pt x="1459" y="40"/>
                  <a:pt x="1455" y="43"/>
                  <a:pt x="1450" y="42"/>
                </a:cubicBezTo>
                <a:close/>
                <a:moveTo>
                  <a:pt x="1418" y="36"/>
                </a:moveTo>
                <a:lnTo>
                  <a:pt x="1418" y="36"/>
                </a:lnTo>
                <a:cubicBezTo>
                  <a:pt x="1414" y="36"/>
                  <a:pt x="1411" y="31"/>
                  <a:pt x="1411" y="27"/>
                </a:cubicBezTo>
                <a:cubicBezTo>
                  <a:pt x="1412" y="22"/>
                  <a:pt x="1416" y="19"/>
                  <a:pt x="1421" y="20"/>
                </a:cubicBezTo>
                <a:cubicBezTo>
                  <a:pt x="1425" y="21"/>
                  <a:pt x="1428" y="25"/>
                  <a:pt x="1428" y="30"/>
                </a:cubicBezTo>
                <a:cubicBezTo>
                  <a:pt x="1427" y="34"/>
                  <a:pt x="1423" y="37"/>
                  <a:pt x="1418" y="36"/>
                </a:cubicBezTo>
                <a:close/>
                <a:moveTo>
                  <a:pt x="1385" y="31"/>
                </a:moveTo>
                <a:lnTo>
                  <a:pt x="1385" y="31"/>
                </a:lnTo>
                <a:cubicBezTo>
                  <a:pt x="1381" y="31"/>
                  <a:pt x="1378" y="26"/>
                  <a:pt x="1378" y="22"/>
                </a:cubicBezTo>
                <a:cubicBezTo>
                  <a:pt x="1379" y="17"/>
                  <a:pt x="1383" y="14"/>
                  <a:pt x="1388" y="15"/>
                </a:cubicBezTo>
                <a:cubicBezTo>
                  <a:pt x="1392" y="16"/>
                  <a:pt x="1396" y="20"/>
                  <a:pt x="1395" y="24"/>
                </a:cubicBezTo>
                <a:cubicBezTo>
                  <a:pt x="1394" y="29"/>
                  <a:pt x="1390" y="32"/>
                  <a:pt x="1385" y="31"/>
                </a:cubicBezTo>
                <a:close/>
                <a:moveTo>
                  <a:pt x="1352" y="26"/>
                </a:moveTo>
                <a:lnTo>
                  <a:pt x="1352" y="26"/>
                </a:lnTo>
                <a:cubicBezTo>
                  <a:pt x="1348" y="25"/>
                  <a:pt x="1345" y="21"/>
                  <a:pt x="1345" y="17"/>
                </a:cubicBezTo>
                <a:cubicBezTo>
                  <a:pt x="1346" y="12"/>
                  <a:pt x="1350" y="9"/>
                  <a:pt x="1355" y="10"/>
                </a:cubicBezTo>
                <a:cubicBezTo>
                  <a:pt x="1360" y="11"/>
                  <a:pt x="1363" y="15"/>
                  <a:pt x="1362" y="19"/>
                </a:cubicBezTo>
                <a:cubicBezTo>
                  <a:pt x="1361" y="24"/>
                  <a:pt x="1357" y="27"/>
                  <a:pt x="1352" y="26"/>
                </a:cubicBezTo>
                <a:close/>
                <a:moveTo>
                  <a:pt x="1320" y="22"/>
                </a:moveTo>
                <a:lnTo>
                  <a:pt x="1320" y="22"/>
                </a:lnTo>
                <a:cubicBezTo>
                  <a:pt x="1315" y="21"/>
                  <a:pt x="1312" y="17"/>
                  <a:pt x="1312" y="13"/>
                </a:cubicBezTo>
                <a:cubicBezTo>
                  <a:pt x="1313" y="8"/>
                  <a:pt x="1317" y="5"/>
                  <a:pt x="1321" y="5"/>
                </a:cubicBezTo>
                <a:cubicBezTo>
                  <a:pt x="1326" y="6"/>
                  <a:pt x="1329" y="10"/>
                  <a:pt x="1329" y="15"/>
                </a:cubicBezTo>
                <a:cubicBezTo>
                  <a:pt x="1328" y="19"/>
                  <a:pt x="1324" y="22"/>
                  <a:pt x="1320" y="22"/>
                </a:cubicBezTo>
                <a:close/>
                <a:moveTo>
                  <a:pt x="1286" y="20"/>
                </a:moveTo>
                <a:lnTo>
                  <a:pt x="1286" y="20"/>
                </a:lnTo>
                <a:cubicBezTo>
                  <a:pt x="1282" y="19"/>
                  <a:pt x="1278" y="15"/>
                  <a:pt x="1279" y="10"/>
                </a:cubicBezTo>
                <a:cubicBezTo>
                  <a:pt x="1279" y="6"/>
                  <a:pt x="1284" y="2"/>
                  <a:pt x="1288" y="3"/>
                </a:cubicBezTo>
                <a:cubicBezTo>
                  <a:pt x="1293" y="3"/>
                  <a:pt x="1296" y="8"/>
                  <a:pt x="1296" y="12"/>
                </a:cubicBezTo>
                <a:cubicBezTo>
                  <a:pt x="1295" y="17"/>
                  <a:pt x="1291" y="20"/>
                  <a:pt x="1286" y="20"/>
                </a:cubicBezTo>
                <a:close/>
              </a:path>
            </a:pathLst>
          </a:custGeom>
          <a:solidFill>
            <a:srgbClr val="000000"/>
          </a:solidFill>
          <a:ln w="1" cap="flat">
            <a:solidFill>
              <a:srgbClr val="000000"/>
            </a:solidFill>
            <a:prstDash val="solid"/>
            <a:bevel/>
            <a:headEnd/>
            <a:tailEnd/>
          </a:ln>
        </p:spPr>
        <p:txBody>
          <a:bodyPr/>
          <a:lstStyle/>
          <a:p>
            <a:endParaRPr lang="en-US"/>
          </a:p>
        </p:txBody>
      </p:sp>
      <p:sp>
        <p:nvSpPr>
          <p:cNvPr id="15481" name="Freeform 139"/>
          <p:cNvSpPr>
            <a:spLocks noEditPoints="1"/>
          </p:cNvSpPr>
          <p:nvPr/>
        </p:nvSpPr>
        <p:spPr bwMode="auto">
          <a:xfrm>
            <a:off x="2660650" y="2516188"/>
            <a:ext cx="460375" cy="460375"/>
          </a:xfrm>
          <a:custGeom>
            <a:avLst/>
            <a:gdLst>
              <a:gd name="T0" fmla="*/ 2147483647 w 4833"/>
              <a:gd name="T1" fmla="*/ 2147483647 h 4833"/>
              <a:gd name="T2" fmla="*/ 2147483647 w 4833"/>
              <a:gd name="T3" fmla="*/ 2147483647 h 4833"/>
              <a:gd name="T4" fmla="*/ 2147483647 w 4833"/>
              <a:gd name="T5" fmla="*/ 2147483647 h 4833"/>
              <a:gd name="T6" fmla="*/ 2147483647 w 4833"/>
              <a:gd name="T7" fmla="*/ 2147483647 h 4833"/>
              <a:gd name="T8" fmla="*/ 2147483647 w 4833"/>
              <a:gd name="T9" fmla="*/ 2147483647 h 4833"/>
              <a:gd name="T10" fmla="*/ 2147483647 w 4833"/>
              <a:gd name="T11" fmla="*/ 2147483647 h 4833"/>
              <a:gd name="T12" fmla="*/ 2147483647 w 4833"/>
              <a:gd name="T13" fmla="*/ 2147483647 h 4833"/>
              <a:gd name="T14" fmla="*/ 2147483647 w 4833"/>
              <a:gd name="T15" fmla="*/ 2147483647 h 4833"/>
              <a:gd name="T16" fmla="*/ 2147483647 w 4833"/>
              <a:gd name="T17" fmla="*/ 2147483647 h 4833"/>
              <a:gd name="T18" fmla="*/ 2147483647 w 4833"/>
              <a:gd name="T19" fmla="*/ 2147483647 h 4833"/>
              <a:gd name="T20" fmla="*/ 2147483647 w 4833"/>
              <a:gd name="T21" fmla="*/ 2147483647 h 4833"/>
              <a:gd name="T22" fmla="*/ 2147483647 w 4833"/>
              <a:gd name="T23" fmla="*/ 2147483647 h 4833"/>
              <a:gd name="T24" fmla="*/ 2147483647 w 4833"/>
              <a:gd name="T25" fmla="*/ 2147483647 h 4833"/>
              <a:gd name="T26" fmla="*/ 2147483647 w 4833"/>
              <a:gd name="T27" fmla="*/ 2147483647 h 4833"/>
              <a:gd name="T28" fmla="*/ 2147483647 w 4833"/>
              <a:gd name="T29" fmla="*/ 2147483647 h 4833"/>
              <a:gd name="T30" fmla="*/ 2147483647 w 4833"/>
              <a:gd name="T31" fmla="*/ 2147483647 h 4833"/>
              <a:gd name="T32" fmla="*/ 2147483647 w 4833"/>
              <a:gd name="T33" fmla="*/ 2147483647 h 4833"/>
              <a:gd name="T34" fmla="*/ 2147483647 w 4833"/>
              <a:gd name="T35" fmla="*/ 2147483647 h 4833"/>
              <a:gd name="T36" fmla="*/ 2147483647 w 4833"/>
              <a:gd name="T37" fmla="*/ 2147483647 h 4833"/>
              <a:gd name="T38" fmla="*/ 2147483647 w 4833"/>
              <a:gd name="T39" fmla="*/ 2147483647 h 4833"/>
              <a:gd name="T40" fmla="*/ 2147483647 w 4833"/>
              <a:gd name="T41" fmla="*/ 2147483647 h 4833"/>
              <a:gd name="T42" fmla="*/ 2147483647 w 4833"/>
              <a:gd name="T43" fmla="*/ 2147483647 h 4833"/>
              <a:gd name="T44" fmla="*/ 2147483647 w 4833"/>
              <a:gd name="T45" fmla="*/ 2147483647 h 4833"/>
              <a:gd name="T46" fmla="*/ 2147483647 w 4833"/>
              <a:gd name="T47" fmla="*/ 2147483647 h 4833"/>
              <a:gd name="T48" fmla="*/ 2147483647 w 4833"/>
              <a:gd name="T49" fmla="*/ 2147483647 h 4833"/>
              <a:gd name="T50" fmla="*/ 2147483647 w 4833"/>
              <a:gd name="T51" fmla="*/ 2147483647 h 4833"/>
              <a:gd name="T52" fmla="*/ 2147483647 w 4833"/>
              <a:gd name="T53" fmla="*/ 2147483647 h 4833"/>
              <a:gd name="T54" fmla="*/ 2147483647 w 4833"/>
              <a:gd name="T55" fmla="*/ 2147483647 h 4833"/>
              <a:gd name="T56" fmla="*/ 2147483647 w 4833"/>
              <a:gd name="T57" fmla="*/ 2147483647 h 4833"/>
              <a:gd name="T58" fmla="*/ 2147483647 w 4833"/>
              <a:gd name="T59" fmla="*/ 2147483647 h 4833"/>
              <a:gd name="T60" fmla="*/ 2147483647 w 4833"/>
              <a:gd name="T61" fmla="*/ 2147483647 h 4833"/>
              <a:gd name="T62" fmla="*/ 2147483647 w 4833"/>
              <a:gd name="T63" fmla="*/ 2147483647 h 4833"/>
              <a:gd name="T64" fmla="*/ 2147483647 w 4833"/>
              <a:gd name="T65" fmla="*/ 2147483647 h 4833"/>
              <a:gd name="T66" fmla="*/ 2147483647 w 4833"/>
              <a:gd name="T67" fmla="*/ 2147483647 h 4833"/>
              <a:gd name="T68" fmla="*/ 2147483647 w 4833"/>
              <a:gd name="T69" fmla="*/ 2147483647 h 4833"/>
              <a:gd name="T70" fmla="*/ 2147483647 w 4833"/>
              <a:gd name="T71" fmla="*/ 2147483647 h 4833"/>
              <a:gd name="T72" fmla="*/ 2147483647 w 4833"/>
              <a:gd name="T73" fmla="*/ 2147483647 h 4833"/>
              <a:gd name="T74" fmla="*/ 2147483647 w 4833"/>
              <a:gd name="T75" fmla="*/ 2147483647 h 4833"/>
              <a:gd name="T76" fmla="*/ 2147483647 w 4833"/>
              <a:gd name="T77" fmla="*/ 2147483647 h 4833"/>
              <a:gd name="T78" fmla="*/ 2147483647 w 4833"/>
              <a:gd name="T79" fmla="*/ 2147483647 h 4833"/>
              <a:gd name="T80" fmla="*/ 2147483647 w 4833"/>
              <a:gd name="T81" fmla="*/ 2147483647 h 4833"/>
              <a:gd name="T82" fmla="*/ 2147483647 w 4833"/>
              <a:gd name="T83" fmla="*/ 2147483647 h 4833"/>
              <a:gd name="T84" fmla="*/ 2147483647 w 4833"/>
              <a:gd name="T85" fmla="*/ 2147483647 h 4833"/>
              <a:gd name="T86" fmla="*/ 2147483647 w 4833"/>
              <a:gd name="T87" fmla="*/ 2147483647 h 4833"/>
              <a:gd name="T88" fmla="*/ 2147483647 w 4833"/>
              <a:gd name="T89" fmla="*/ 2147483647 h 4833"/>
              <a:gd name="T90" fmla="*/ 2147483647 w 4833"/>
              <a:gd name="T91" fmla="*/ 2147483647 h 4833"/>
              <a:gd name="T92" fmla="*/ 2147483647 w 4833"/>
              <a:gd name="T93" fmla="*/ 2147483647 h 4833"/>
              <a:gd name="T94" fmla="*/ 2147483647 w 4833"/>
              <a:gd name="T95" fmla="*/ 2147483647 h 4833"/>
              <a:gd name="T96" fmla="*/ 2147483647 w 4833"/>
              <a:gd name="T97" fmla="*/ 2147483647 h 4833"/>
              <a:gd name="T98" fmla="*/ 2147483647 w 4833"/>
              <a:gd name="T99" fmla="*/ 2147483647 h 4833"/>
              <a:gd name="T100" fmla="*/ 2147483647 w 4833"/>
              <a:gd name="T101" fmla="*/ 2147483647 h 4833"/>
              <a:gd name="T102" fmla="*/ 2147483647 w 4833"/>
              <a:gd name="T103" fmla="*/ 2147483647 h 4833"/>
              <a:gd name="T104" fmla="*/ 2147483647 w 4833"/>
              <a:gd name="T105" fmla="*/ 2147483647 h 4833"/>
              <a:gd name="T106" fmla="*/ 2147483647 w 4833"/>
              <a:gd name="T107" fmla="*/ 2147483647 h 4833"/>
              <a:gd name="T108" fmla="*/ 2147483647 w 4833"/>
              <a:gd name="T109" fmla="*/ 2147483647 h 4833"/>
              <a:gd name="T110" fmla="*/ 2147483647 w 4833"/>
              <a:gd name="T111" fmla="*/ 2147483647 h 4833"/>
              <a:gd name="T112" fmla="*/ 2147483647 w 4833"/>
              <a:gd name="T113" fmla="*/ 2147483647 h 4833"/>
              <a:gd name="T114" fmla="*/ 2147483647 w 4833"/>
              <a:gd name="T115" fmla="*/ 2147483647 h 4833"/>
              <a:gd name="T116" fmla="*/ 2147483647 w 4833"/>
              <a:gd name="T117" fmla="*/ 2147483647 h 4833"/>
              <a:gd name="T118" fmla="*/ 2147483647 w 4833"/>
              <a:gd name="T119" fmla="*/ 2147483647 h 4833"/>
              <a:gd name="T120" fmla="*/ 2147483647 w 4833"/>
              <a:gd name="T121" fmla="*/ 2147483647 h 4833"/>
              <a:gd name="T122" fmla="*/ 2147483647 w 4833"/>
              <a:gd name="T123" fmla="*/ 2147483647 h 4833"/>
              <a:gd name="T124" fmla="*/ 2147483647 w 4833"/>
              <a:gd name="T125" fmla="*/ 2147483647 h 483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833" h="4833">
                <a:moveTo>
                  <a:pt x="2507" y="35"/>
                </a:moveTo>
                <a:lnTo>
                  <a:pt x="2507" y="35"/>
                </a:lnTo>
                <a:cubicBezTo>
                  <a:pt x="2497" y="35"/>
                  <a:pt x="2490" y="27"/>
                  <a:pt x="2490" y="18"/>
                </a:cubicBezTo>
                <a:cubicBezTo>
                  <a:pt x="2491" y="9"/>
                  <a:pt x="2498" y="2"/>
                  <a:pt x="2508" y="2"/>
                </a:cubicBezTo>
                <a:cubicBezTo>
                  <a:pt x="2517" y="2"/>
                  <a:pt x="2524" y="10"/>
                  <a:pt x="2524" y="19"/>
                </a:cubicBezTo>
                <a:cubicBezTo>
                  <a:pt x="2524" y="28"/>
                  <a:pt x="2516" y="36"/>
                  <a:pt x="2507" y="35"/>
                </a:cubicBezTo>
                <a:close/>
                <a:moveTo>
                  <a:pt x="2440" y="34"/>
                </a:moveTo>
                <a:lnTo>
                  <a:pt x="2440" y="34"/>
                </a:lnTo>
                <a:cubicBezTo>
                  <a:pt x="2431" y="33"/>
                  <a:pt x="2424" y="26"/>
                  <a:pt x="2424" y="17"/>
                </a:cubicBezTo>
                <a:cubicBezTo>
                  <a:pt x="2424" y="7"/>
                  <a:pt x="2432" y="0"/>
                  <a:pt x="2441" y="0"/>
                </a:cubicBezTo>
                <a:cubicBezTo>
                  <a:pt x="2450" y="1"/>
                  <a:pt x="2457" y="8"/>
                  <a:pt x="2457" y="18"/>
                </a:cubicBezTo>
                <a:cubicBezTo>
                  <a:pt x="2457" y="27"/>
                  <a:pt x="2449" y="34"/>
                  <a:pt x="2440" y="34"/>
                </a:cubicBezTo>
                <a:close/>
                <a:moveTo>
                  <a:pt x="2374" y="34"/>
                </a:moveTo>
                <a:lnTo>
                  <a:pt x="2374" y="34"/>
                </a:lnTo>
                <a:cubicBezTo>
                  <a:pt x="2365" y="34"/>
                  <a:pt x="2357" y="27"/>
                  <a:pt x="2357" y="18"/>
                </a:cubicBezTo>
                <a:cubicBezTo>
                  <a:pt x="2357" y="9"/>
                  <a:pt x="2364" y="1"/>
                  <a:pt x="2374" y="1"/>
                </a:cubicBezTo>
                <a:cubicBezTo>
                  <a:pt x="2383" y="1"/>
                  <a:pt x="2390" y="8"/>
                  <a:pt x="2390" y="17"/>
                </a:cubicBezTo>
                <a:cubicBezTo>
                  <a:pt x="2391" y="26"/>
                  <a:pt x="2383" y="34"/>
                  <a:pt x="2374" y="34"/>
                </a:cubicBezTo>
                <a:close/>
                <a:moveTo>
                  <a:pt x="2307" y="36"/>
                </a:moveTo>
                <a:lnTo>
                  <a:pt x="2307" y="36"/>
                </a:lnTo>
                <a:cubicBezTo>
                  <a:pt x="2298" y="36"/>
                  <a:pt x="2291" y="29"/>
                  <a:pt x="2290" y="19"/>
                </a:cubicBezTo>
                <a:cubicBezTo>
                  <a:pt x="2290" y="10"/>
                  <a:pt x="2298" y="3"/>
                  <a:pt x="2307" y="2"/>
                </a:cubicBezTo>
                <a:cubicBezTo>
                  <a:pt x="2316" y="2"/>
                  <a:pt x="2324" y="10"/>
                  <a:pt x="2324" y="19"/>
                </a:cubicBezTo>
                <a:cubicBezTo>
                  <a:pt x="2324" y="28"/>
                  <a:pt x="2317" y="36"/>
                  <a:pt x="2307" y="36"/>
                </a:cubicBezTo>
                <a:close/>
                <a:moveTo>
                  <a:pt x="2242" y="40"/>
                </a:moveTo>
                <a:lnTo>
                  <a:pt x="2242" y="40"/>
                </a:lnTo>
                <a:cubicBezTo>
                  <a:pt x="2233" y="41"/>
                  <a:pt x="2225" y="34"/>
                  <a:pt x="2224" y="25"/>
                </a:cubicBezTo>
                <a:cubicBezTo>
                  <a:pt x="2223" y="15"/>
                  <a:pt x="2230" y="7"/>
                  <a:pt x="2239" y="7"/>
                </a:cubicBezTo>
                <a:cubicBezTo>
                  <a:pt x="2249" y="6"/>
                  <a:pt x="2257" y="13"/>
                  <a:pt x="2257" y="22"/>
                </a:cubicBezTo>
                <a:cubicBezTo>
                  <a:pt x="2258" y="31"/>
                  <a:pt x="2251" y="39"/>
                  <a:pt x="2242" y="40"/>
                </a:cubicBezTo>
                <a:close/>
                <a:moveTo>
                  <a:pt x="2175" y="45"/>
                </a:moveTo>
                <a:lnTo>
                  <a:pt x="2175" y="45"/>
                </a:lnTo>
                <a:cubicBezTo>
                  <a:pt x="2166" y="46"/>
                  <a:pt x="2158" y="39"/>
                  <a:pt x="2157" y="29"/>
                </a:cubicBezTo>
                <a:cubicBezTo>
                  <a:pt x="2157" y="20"/>
                  <a:pt x="2164" y="12"/>
                  <a:pt x="2173" y="12"/>
                </a:cubicBezTo>
                <a:cubicBezTo>
                  <a:pt x="2182" y="11"/>
                  <a:pt x="2190" y="18"/>
                  <a:pt x="2191" y="27"/>
                </a:cubicBezTo>
                <a:cubicBezTo>
                  <a:pt x="2191" y="36"/>
                  <a:pt x="2184" y="44"/>
                  <a:pt x="2175" y="45"/>
                </a:cubicBezTo>
                <a:close/>
                <a:moveTo>
                  <a:pt x="2111" y="55"/>
                </a:moveTo>
                <a:lnTo>
                  <a:pt x="2110" y="55"/>
                </a:lnTo>
                <a:cubicBezTo>
                  <a:pt x="2101" y="56"/>
                  <a:pt x="2093" y="50"/>
                  <a:pt x="2092" y="41"/>
                </a:cubicBezTo>
                <a:cubicBezTo>
                  <a:pt x="2090" y="32"/>
                  <a:pt x="2097" y="23"/>
                  <a:pt x="2106" y="22"/>
                </a:cubicBezTo>
                <a:cubicBezTo>
                  <a:pt x="2115" y="20"/>
                  <a:pt x="2123" y="27"/>
                  <a:pt x="2125" y="36"/>
                </a:cubicBezTo>
                <a:cubicBezTo>
                  <a:pt x="2126" y="45"/>
                  <a:pt x="2120" y="53"/>
                  <a:pt x="2111" y="55"/>
                </a:cubicBezTo>
                <a:close/>
                <a:moveTo>
                  <a:pt x="2045" y="65"/>
                </a:moveTo>
                <a:lnTo>
                  <a:pt x="2045" y="65"/>
                </a:lnTo>
                <a:cubicBezTo>
                  <a:pt x="2035" y="66"/>
                  <a:pt x="2027" y="60"/>
                  <a:pt x="2026" y="51"/>
                </a:cubicBezTo>
                <a:cubicBezTo>
                  <a:pt x="2024" y="42"/>
                  <a:pt x="2031" y="33"/>
                  <a:pt x="2040" y="32"/>
                </a:cubicBezTo>
                <a:cubicBezTo>
                  <a:pt x="2049" y="31"/>
                  <a:pt x="2057" y="37"/>
                  <a:pt x="2059" y="46"/>
                </a:cubicBezTo>
                <a:cubicBezTo>
                  <a:pt x="2060" y="55"/>
                  <a:pt x="2054" y="64"/>
                  <a:pt x="2045" y="65"/>
                </a:cubicBezTo>
                <a:close/>
                <a:moveTo>
                  <a:pt x="1979" y="75"/>
                </a:moveTo>
                <a:lnTo>
                  <a:pt x="1979" y="75"/>
                </a:lnTo>
                <a:cubicBezTo>
                  <a:pt x="1970" y="77"/>
                  <a:pt x="1961" y="70"/>
                  <a:pt x="1960" y="61"/>
                </a:cubicBezTo>
                <a:cubicBezTo>
                  <a:pt x="1958" y="52"/>
                  <a:pt x="1965" y="44"/>
                  <a:pt x="1974" y="42"/>
                </a:cubicBezTo>
                <a:cubicBezTo>
                  <a:pt x="1983" y="41"/>
                  <a:pt x="1991" y="47"/>
                  <a:pt x="1993" y="56"/>
                </a:cubicBezTo>
                <a:cubicBezTo>
                  <a:pt x="1994" y="65"/>
                  <a:pt x="1988" y="74"/>
                  <a:pt x="1979" y="75"/>
                </a:cubicBezTo>
                <a:close/>
                <a:moveTo>
                  <a:pt x="1915" y="87"/>
                </a:moveTo>
                <a:lnTo>
                  <a:pt x="1915" y="87"/>
                </a:lnTo>
                <a:cubicBezTo>
                  <a:pt x="1906" y="89"/>
                  <a:pt x="1897" y="84"/>
                  <a:pt x="1895" y="75"/>
                </a:cubicBezTo>
                <a:cubicBezTo>
                  <a:pt x="1892" y="66"/>
                  <a:pt x="1898" y="57"/>
                  <a:pt x="1907" y="55"/>
                </a:cubicBezTo>
                <a:cubicBezTo>
                  <a:pt x="1916" y="53"/>
                  <a:pt x="1925" y="58"/>
                  <a:pt x="1927" y="67"/>
                </a:cubicBezTo>
                <a:cubicBezTo>
                  <a:pt x="1929" y="76"/>
                  <a:pt x="1924" y="85"/>
                  <a:pt x="1915" y="87"/>
                </a:cubicBezTo>
                <a:close/>
                <a:moveTo>
                  <a:pt x="1850" y="104"/>
                </a:moveTo>
                <a:lnTo>
                  <a:pt x="1850" y="104"/>
                </a:lnTo>
                <a:cubicBezTo>
                  <a:pt x="1841" y="106"/>
                  <a:pt x="1832" y="100"/>
                  <a:pt x="1830" y="91"/>
                </a:cubicBezTo>
                <a:cubicBezTo>
                  <a:pt x="1828" y="82"/>
                  <a:pt x="1833" y="73"/>
                  <a:pt x="1842" y="71"/>
                </a:cubicBezTo>
                <a:cubicBezTo>
                  <a:pt x="1851" y="69"/>
                  <a:pt x="1860" y="75"/>
                  <a:pt x="1862" y="84"/>
                </a:cubicBezTo>
                <a:cubicBezTo>
                  <a:pt x="1865" y="93"/>
                  <a:pt x="1859" y="102"/>
                  <a:pt x="1850" y="104"/>
                </a:cubicBezTo>
                <a:close/>
                <a:moveTo>
                  <a:pt x="1785" y="120"/>
                </a:moveTo>
                <a:lnTo>
                  <a:pt x="1785" y="120"/>
                </a:lnTo>
                <a:cubicBezTo>
                  <a:pt x="1776" y="123"/>
                  <a:pt x="1767" y="117"/>
                  <a:pt x="1765" y="108"/>
                </a:cubicBezTo>
                <a:cubicBezTo>
                  <a:pt x="1763" y="99"/>
                  <a:pt x="1769" y="90"/>
                  <a:pt x="1778" y="88"/>
                </a:cubicBezTo>
                <a:cubicBezTo>
                  <a:pt x="1787" y="86"/>
                  <a:pt x="1796" y="91"/>
                  <a:pt x="1798" y="100"/>
                </a:cubicBezTo>
                <a:cubicBezTo>
                  <a:pt x="1800" y="109"/>
                  <a:pt x="1794" y="118"/>
                  <a:pt x="1785" y="120"/>
                </a:cubicBezTo>
                <a:close/>
                <a:moveTo>
                  <a:pt x="1721" y="137"/>
                </a:moveTo>
                <a:lnTo>
                  <a:pt x="1721" y="137"/>
                </a:lnTo>
                <a:cubicBezTo>
                  <a:pt x="1712" y="139"/>
                  <a:pt x="1703" y="134"/>
                  <a:pt x="1701" y="125"/>
                </a:cubicBezTo>
                <a:cubicBezTo>
                  <a:pt x="1699" y="116"/>
                  <a:pt x="1704" y="107"/>
                  <a:pt x="1713" y="105"/>
                </a:cubicBezTo>
                <a:cubicBezTo>
                  <a:pt x="1722" y="102"/>
                  <a:pt x="1731" y="108"/>
                  <a:pt x="1733" y="117"/>
                </a:cubicBezTo>
                <a:cubicBezTo>
                  <a:pt x="1735" y="126"/>
                  <a:pt x="1730" y="135"/>
                  <a:pt x="1721" y="137"/>
                </a:cubicBezTo>
                <a:close/>
                <a:moveTo>
                  <a:pt x="1659" y="158"/>
                </a:moveTo>
                <a:lnTo>
                  <a:pt x="1659" y="158"/>
                </a:lnTo>
                <a:cubicBezTo>
                  <a:pt x="1651" y="161"/>
                  <a:pt x="1641" y="157"/>
                  <a:pt x="1638" y="148"/>
                </a:cubicBezTo>
                <a:cubicBezTo>
                  <a:pt x="1635" y="139"/>
                  <a:pt x="1640" y="130"/>
                  <a:pt x="1648" y="127"/>
                </a:cubicBezTo>
                <a:cubicBezTo>
                  <a:pt x="1657" y="124"/>
                  <a:pt x="1667" y="128"/>
                  <a:pt x="1670" y="137"/>
                </a:cubicBezTo>
                <a:cubicBezTo>
                  <a:pt x="1673" y="146"/>
                  <a:pt x="1668" y="155"/>
                  <a:pt x="1659" y="158"/>
                </a:cubicBezTo>
                <a:close/>
                <a:moveTo>
                  <a:pt x="1597" y="181"/>
                </a:moveTo>
                <a:lnTo>
                  <a:pt x="1597" y="181"/>
                </a:lnTo>
                <a:cubicBezTo>
                  <a:pt x="1588" y="184"/>
                  <a:pt x="1579" y="180"/>
                  <a:pt x="1576" y="171"/>
                </a:cubicBezTo>
                <a:cubicBezTo>
                  <a:pt x="1573" y="162"/>
                  <a:pt x="1577" y="153"/>
                  <a:pt x="1586" y="150"/>
                </a:cubicBezTo>
                <a:cubicBezTo>
                  <a:pt x="1595" y="147"/>
                  <a:pt x="1604" y="151"/>
                  <a:pt x="1607" y="160"/>
                </a:cubicBezTo>
                <a:cubicBezTo>
                  <a:pt x="1610" y="169"/>
                  <a:pt x="1606" y="178"/>
                  <a:pt x="1597" y="181"/>
                </a:cubicBezTo>
                <a:close/>
                <a:moveTo>
                  <a:pt x="1534" y="204"/>
                </a:moveTo>
                <a:lnTo>
                  <a:pt x="1534" y="204"/>
                </a:lnTo>
                <a:cubicBezTo>
                  <a:pt x="1525" y="207"/>
                  <a:pt x="1516" y="203"/>
                  <a:pt x="1513" y="194"/>
                </a:cubicBezTo>
                <a:cubicBezTo>
                  <a:pt x="1510" y="185"/>
                  <a:pt x="1515" y="176"/>
                  <a:pt x="1523" y="173"/>
                </a:cubicBezTo>
                <a:cubicBezTo>
                  <a:pt x="1532" y="170"/>
                  <a:pt x="1541" y="174"/>
                  <a:pt x="1544" y="183"/>
                </a:cubicBezTo>
                <a:cubicBezTo>
                  <a:pt x="1548" y="192"/>
                  <a:pt x="1543" y="201"/>
                  <a:pt x="1534" y="204"/>
                </a:cubicBezTo>
                <a:close/>
                <a:moveTo>
                  <a:pt x="1474" y="228"/>
                </a:moveTo>
                <a:lnTo>
                  <a:pt x="1474" y="228"/>
                </a:lnTo>
                <a:cubicBezTo>
                  <a:pt x="1465" y="232"/>
                  <a:pt x="1456" y="228"/>
                  <a:pt x="1452" y="220"/>
                </a:cubicBezTo>
                <a:cubicBezTo>
                  <a:pt x="1448" y="212"/>
                  <a:pt x="1451" y="202"/>
                  <a:pt x="1460" y="198"/>
                </a:cubicBezTo>
                <a:cubicBezTo>
                  <a:pt x="1468" y="194"/>
                  <a:pt x="1478" y="198"/>
                  <a:pt x="1482" y="206"/>
                </a:cubicBezTo>
                <a:cubicBezTo>
                  <a:pt x="1486" y="214"/>
                  <a:pt x="1482" y="224"/>
                  <a:pt x="1474" y="228"/>
                </a:cubicBezTo>
                <a:close/>
                <a:moveTo>
                  <a:pt x="1414" y="257"/>
                </a:moveTo>
                <a:lnTo>
                  <a:pt x="1414" y="257"/>
                </a:lnTo>
                <a:cubicBezTo>
                  <a:pt x="1405" y="261"/>
                  <a:pt x="1395" y="257"/>
                  <a:pt x="1392" y="249"/>
                </a:cubicBezTo>
                <a:cubicBezTo>
                  <a:pt x="1388" y="241"/>
                  <a:pt x="1391" y="231"/>
                  <a:pt x="1400" y="227"/>
                </a:cubicBezTo>
                <a:cubicBezTo>
                  <a:pt x="1408" y="223"/>
                  <a:pt x="1418" y="227"/>
                  <a:pt x="1422" y="235"/>
                </a:cubicBezTo>
                <a:cubicBezTo>
                  <a:pt x="1426" y="243"/>
                  <a:pt x="1422" y="253"/>
                  <a:pt x="1414" y="257"/>
                </a:cubicBezTo>
                <a:close/>
                <a:moveTo>
                  <a:pt x="1354" y="286"/>
                </a:moveTo>
                <a:lnTo>
                  <a:pt x="1354" y="286"/>
                </a:lnTo>
                <a:cubicBezTo>
                  <a:pt x="1345" y="290"/>
                  <a:pt x="1335" y="286"/>
                  <a:pt x="1331" y="278"/>
                </a:cubicBezTo>
                <a:cubicBezTo>
                  <a:pt x="1328" y="270"/>
                  <a:pt x="1331" y="260"/>
                  <a:pt x="1339" y="256"/>
                </a:cubicBezTo>
                <a:lnTo>
                  <a:pt x="1340" y="256"/>
                </a:lnTo>
                <a:cubicBezTo>
                  <a:pt x="1348" y="252"/>
                  <a:pt x="1358" y="255"/>
                  <a:pt x="1362" y="264"/>
                </a:cubicBezTo>
                <a:cubicBezTo>
                  <a:pt x="1366" y="272"/>
                  <a:pt x="1362" y="282"/>
                  <a:pt x="1354" y="286"/>
                </a:cubicBezTo>
                <a:close/>
                <a:moveTo>
                  <a:pt x="1294" y="315"/>
                </a:moveTo>
                <a:lnTo>
                  <a:pt x="1293" y="315"/>
                </a:lnTo>
                <a:cubicBezTo>
                  <a:pt x="1285" y="319"/>
                  <a:pt x="1275" y="315"/>
                  <a:pt x="1271" y="307"/>
                </a:cubicBezTo>
                <a:cubicBezTo>
                  <a:pt x="1267" y="298"/>
                  <a:pt x="1271" y="289"/>
                  <a:pt x="1279" y="285"/>
                </a:cubicBezTo>
                <a:cubicBezTo>
                  <a:pt x="1288" y="281"/>
                  <a:pt x="1298" y="284"/>
                  <a:pt x="1302" y="293"/>
                </a:cubicBezTo>
                <a:cubicBezTo>
                  <a:pt x="1305" y="301"/>
                  <a:pt x="1302" y="311"/>
                  <a:pt x="1294" y="315"/>
                </a:cubicBezTo>
                <a:close/>
                <a:moveTo>
                  <a:pt x="1237" y="347"/>
                </a:moveTo>
                <a:lnTo>
                  <a:pt x="1237" y="347"/>
                </a:lnTo>
                <a:cubicBezTo>
                  <a:pt x="1229" y="352"/>
                  <a:pt x="1219" y="349"/>
                  <a:pt x="1214" y="341"/>
                </a:cubicBezTo>
                <a:cubicBezTo>
                  <a:pt x="1210" y="333"/>
                  <a:pt x="1212" y="323"/>
                  <a:pt x="1220" y="319"/>
                </a:cubicBezTo>
                <a:cubicBezTo>
                  <a:pt x="1228" y="314"/>
                  <a:pt x="1238" y="317"/>
                  <a:pt x="1243" y="325"/>
                </a:cubicBezTo>
                <a:cubicBezTo>
                  <a:pt x="1248" y="333"/>
                  <a:pt x="1245" y="343"/>
                  <a:pt x="1237" y="347"/>
                </a:cubicBezTo>
                <a:close/>
                <a:moveTo>
                  <a:pt x="1180" y="382"/>
                </a:moveTo>
                <a:lnTo>
                  <a:pt x="1180" y="382"/>
                </a:lnTo>
                <a:cubicBezTo>
                  <a:pt x="1172" y="387"/>
                  <a:pt x="1162" y="384"/>
                  <a:pt x="1157" y="376"/>
                </a:cubicBezTo>
                <a:cubicBezTo>
                  <a:pt x="1153" y="368"/>
                  <a:pt x="1155" y="358"/>
                  <a:pt x="1163" y="353"/>
                </a:cubicBezTo>
                <a:cubicBezTo>
                  <a:pt x="1171" y="349"/>
                  <a:pt x="1181" y="351"/>
                  <a:pt x="1186" y="359"/>
                </a:cubicBezTo>
                <a:cubicBezTo>
                  <a:pt x="1191" y="367"/>
                  <a:pt x="1188" y="377"/>
                  <a:pt x="1180" y="382"/>
                </a:cubicBezTo>
                <a:close/>
                <a:moveTo>
                  <a:pt x="1123" y="417"/>
                </a:moveTo>
                <a:lnTo>
                  <a:pt x="1123" y="417"/>
                </a:lnTo>
                <a:cubicBezTo>
                  <a:pt x="1115" y="421"/>
                  <a:pt x="1105" y="418"/>
                  <a:pt x="1100" y="411"/>
                </a:cubicBezTo>
                <a:cubicBezTo>
                  <a:pt x="1096" y="403"/>
                  <a:pt x="1098" y="392"/>
                  <a:pt x="1106" y="388"/>
                </a:cubicBezTo>
                <a:cubicBezTo>
                  <a:pt x="1114" y="383"/>
                  <a:pt x="1124" y="386"/>
                  <a:pt x="1129" y="394"/>
                </a:cubicBezTo>
                <a:cubicBezTo>
                  <a:pt x="1134" y="402"/>
                  <a:pt x="1131" y="412"/>
                  <a:pt x="1123" y="417"/>
                </a:cubicBezTo>
                <a:close/>
                <a:moveTo>
                  <a:pt x="1068" y="452"/>
                </a:moveTo>
                <a:lnTo>
                  <a:pt x="1068" y="452"/>
                </a:lnTo>
                <a:cubicBezTo>
                  <a:pt x="1061" y="457"/>
                  <a:pt x="1050" y="456"/>
                  <a:pt x="1045" y="448"/>
                </a:cubicBezTo>
                <a:cubicBezTo>
                  <a:pt x="1040" y="441"/>
                  <a:pt x="1041" y="430"/>
                  <a:pt x="1049" y="425"/>
                </a:cubicBezTo>
                <a:cubicBezTo>
                  <a:pt x="1056" y="419"/>
                  <a:pt x="1067" y="421"/>
                  <a:pt x="1072" y="429"/>
                </a:cubicBezTo>
                <a:cubicBezTo>
                  <a:pt x="1078" y="436"/>
                  <a:pt x="1076" y="447"/>
                  <a:pt x="1068" y="452"/>
                </a:cubicBezTo>
                <a:close/>
                <a:moveTo>
                  <a:pt x="1015" y="492"/>
                </a:moveTo>
                <a:lnTo>
                  <a:pt x="1015" y="492"/>
                </a:lnTo>
                <a:cubicBezTo>
                  <a:pt x="1007" y="497"/>
                  <a:pt x="997" y="496"/>
                  <a:pt x="992" y="488"/>
                </a:cubicBezTo>
                <a:cubicBezTo>
                  <a:pt x="986" y="481"/>
                  <a:pt x="988" y="470"/>
                  <a:pt x="996" y="465"/>
                </a:cubicBezTo>
                <a:cubicBezTo>
                  <a:pt x="1003" y="459"/>
                  <a:pt x="1014" y="461"/>
                  <a:pt x="1019" y="469"/>
                </a:cubicBezTo>
                <a:cubicBezTo>
                  <a:pt x="1024" y="476"/>
                  <a:pt x="1022" y="487"/>
                  <a:pt x="1015" y="492"/>
                </a:cubicBezTo>
                <a:close/>
                <a:moveTo>
                  <a:pt x="962" y="532"/>
                </a:moveTo>
                <a:lnTo>
                  <a:pt x="962" y="532"/>
                </a:lnTo>
                <a:cubicBezTo>
                  <a:pt x="954" y="537"/>
                  <a:pt x="944" y="536"/>
                  <a:pt x="938" y="528"/>
                </a:cubicBezTo>
                <a:cubicBezTo>
                  <a:pt x="933" y="521"/>
                  <a:pt x="935" y="510"/>
                  <a:pt x="942" y="505"/>
                </a:cubicBezTo>
                <a:cubicBezTo>
                  <a:pt x="950" y="499"/>
                  <a:pt x="960" y="501"/>
                  <a:pt x="966" y="509"/>
                </a:cubicBezTo>
                <a:cubicBezTo>
                  <a:pt x="971" y="516"/>
                  <a:pt x="969" y="527"/>
                  <a:pt x="962" y="532"/>
                </a:cubicBezTo>
                <a:close/>
                <a:moveTo>
                  <a:pt x="908" y="572"/>
                </a:moveTo>
                <a:lnTo>
                  <a:pt x="908" y="572"/>
                </a:lnTo>
                <a:cubicBezTo>
                  <a:pt x="901" y="577"/>
                  <a:pt x="890" y="576"/>
                  <a:pt x="885" y="568"/>
                </a:cubicBezTo>
                <a:cubicBezTo>
                  <a:pt x="880" y="561"/>
                  <a:pt x="881" y="550"/>
                  <a:pt x="889" y="545"/>
                </a:cubicBezTo>
                <a:cubicBezTo>
                  <a:pt x="896" y="539"/>
                  <a:pt x="907" y="541"/>
                  <a:pt x="912" y="549"/>
                </a:cubicBezTo>
                <a:cubicBezTo>
                  <a:pt x="918" y="556"/>
                  <a:pt x="916" y="567"/>
                  <a:pt x="908" y="572"/>
                </a:cubicBezTo>
                <a:close/>
                <a:moveTo>
                  <a:pt x="859" y="615"/>
                </a:moveTo>
                <a:lnTo>
                  <a:pt x="859" y="615"/>
                </a:lnTo>
                <a:cubicBezTo>
                  <a:pt x="852" y="621"/>
                  <a:pt x="842" y="620"/>
                  <a:pt x="836" y="613"/>
                </a:cubicBezTo>
                <a:cubicBezTo>
                  <a:pt x="830" y="606"/>
                  <a:pt x="831" y="596"/>
                  <a:pt x="838" y="590"/>
                </a:cubicBezTo>
                <a:cubicBezTo>
                  <a:pt x="845" y="584"/>
                  <a:pt x="855" y="585"/>
                  <a:pt x="861" y="592"/>
                </a:cubicBezTo>
                <a:cubicBezTo>
                  <a:pt x="867" y="598"/>
                  <a:pt x="866" y="609"/>
                  <a:pt x="859" y="615"/>
                </a:cubicBezTo>
                <a:close/>
                <a:moveTo>
                  <a:pt x="810" y="660"/>
                </a:moveTo>
                <a:lnTo>
                  <a:pt x="810" y="660"/>
                </a:lnTo>
                <a:cubicBezTo>
                  <a:pt x="803" y="666"/>
                  <a:pt x="793" y="665"/>
                  <a:pt x="787" y="658"/>
                </a:cubicBezTo>
                <a:cubicBezTo>
                  <a:pt x="781" y="651"/>
                  <a:pt x="781" y="641"/>
                  <a:pt x="788" y="635"/>
                </a:cubicBezTo>
                <a:cubicBezTo>
                  <a:pt x="795" y="629"/>
                  <a:pt x="806" y="629"/>
                  <a:pt x="812" y="636"/>
                </a:cubicBezTo>
                <a:cubicBezTo>
                  <a:pt x="818" y="643"/>
                  <a:pt x="817" y="654"/>
                  <a:pt x="810" y="660"/>
                </a:cubicBezTo>
                <a:close/>
                <a:moveTo>
                  <a:pt x="761" y="705"/>
                </a:moveTo>
                <a:lnTo>
                  <a:pt x="761" y="705"/>
                </a:lnTo>
                <a:cubicBezTo>
                  <a:pt x="754" y="711"/>
                  <a:pt x="743" y="710"/>
                  <a:pt x="737" y="703"/>
                </a:cubicBezTo>
                <a:cubicBezTo>
                  <a:pt x="731" y="696"/>
                  <a:pt x="732" y="685"/>
                  <a:pt x="739" y="679"/>
                </a:cubicBezTo>
                <a:cubicBezTo>
                  <a:pt x="746" y="673"/>
                  <a:pt x="756" y="674"/>
                  <a:pt x="762" y="681"/>
                </a:cubicBezTo>
                <a:cubicBezTo>
                  <a:pt x="768" y="688"/>
                  <a:pt x="768" y="699"/>
                  <a:pt x="761" y="705"/>
                </a:cubicBezTo>
                <a:close/>
                <a:moveTo>
                  <a:pt x="714" y="750"/>
                </a:moveTo>
                <a:lnTo>
                  <a:pt x="714" y="750"/>
                </a:lnTo>
                <a:cubicBezTo>
                  <a:pt x="708" y="757"/>
                  <a:pt x="698" y="757"/>
                  <a:pt x="691" y="751"/>
                </a:cubicBezTo>
                <a:cubicBezTo>
                  <a:pt x="684" y="745"/>
                  <a:pt x="684" y="734"/>
                  <a:pt x="690" y="727"/>
                </a:cubicBezTo>
                <a:cubicBezTo>
                  <a:pt x="696" y="721"/>
                  <a:pt x="707" y="720"/>
                  <a:pt x="713" y="726"/>
                </a:cubicBezTo>
                <a:cubicBezTo>
                  <a:pt x="720" y="733"/>
                  <a:pt x="721" y="743"/>
                  <a:pt x="714" y="750"/>
                </a:cubicBezTo>
                <a:close/>
                <a:moveTo>
                  <a:pt x="670" y="799"/>
                </a:moveTo>
                <a:lnTo>
                  <a:pt x="670" y="799"/>
                </a:lnTo>
                <a:cubicBezTo>
                  <a:pt x="663" y="806"/>
                  <a:pt x="653" y="807"/>
                  <a:pt x="646" y="800"/>
                </a:cubicBezTo>
                <a:cubicBezTo>
                  <a:pt x="639" y="794"/>
                  <a:pt x="639" y="784"/>
                  <a:pt x="645" y="777"/>
                </a:cubicBezTo>
                <a:cubicBezTo>
                  <a:pt x="651" y="770"/>
                  <a:pt x="662" y="770"/>
                  <a:pt x="669" y="776"/>
                </a:cubicBezTo>
                <a:cubicBezTo>
                  <a:pt x="675" y="782"/>
                  <a:pt x="676" y="793"/>
                  <a:pt x="670" y="799"/>
                </a:cubicBezTo>
                <a:close/>
                <a:moveTo>
                  <a:pt x="625" y="849"/>
                </a:moveTo>
                <a:lnTo>
                  <a:pt x="625" y="849"/>
                </a:lnTo>
                <a:cubicBezTo>
                  <a:pt x="619" y="856"/>
                  <a:pt x="608" y="856"/>
                  <a:pt x="601" y="850"/>
                </a:cubicBezTo>
                <a:cubicBezTo>
                  <a:pt x="594" y="844"/>
                  <a:pt x="594" y="833"/>
                  <a:pt x="600" y="826"/>
                </a:cubicBezTo>
                <a:cubicBezTo>
                  <a:pt x="606" y="819"/>
                  <a:pt x="617" y="819"/>
                  <a:pt x="624" y="825"/>
                </a:cubicBezTo>
                <a:cubicBezTo>
                  <a:pt x="631" y="831"/>
                  <a:pt x="631" y="842"/>
                  <a:pt x="625" y="849"/>
                </a:cubicBezTo>
                <a:close/>
                <a:moveTo>
                  <a:pt x="580" y="898"/>
                </a:moveTo>
                <a:lnTo>
                  <a:pt x="580" y="898"/>
                </a:lnTo>
                <a:cubicBezTo>
                  <a:pt x="574" y="905"/>
                  <a:pt x="563" y="905"/>
                  <a:pt x="556" y="899"/>
                </a:cubicBezTo>
                <a:cubicBezTo>
                  <a:pt x="550" y="893"/>
                  <a:pt x="549" y="882"/>
                  <a:pt x="555" y="876"/>
                </a:cubicBezTo>
                <a:cubicBezTo>
                  <a:pt x="562" y="869"/>
                  <a:pt x="572" y="868"/>
                  <a:pt x="579" y="875"/>
                </a:cubicBezTo>
                <a:cubicBezTo>
                  <a:pt x="586" y="881"/>
                  <a:pt x="586" y="891"/>
                  <a:pt x="580" y="898"/>
                </a:cubicBezTo>
                <a:close/>
                <a:moveTo>
                  <a:pt x="541" y="950"/>
                </a:moveTo>
                <a:lnTo>
                  <a:pt x="540" y="950"/>
                </a:lnTo>
                <a:cubicBezTo>
                  <a:pt x="535" y="957"/>
                  <a:pt x="524" y="959"/>
                  <a:pt x="517" y="953"/>
                </a:cubicBezTo>
                <a:cubicBezTo>
                  <a:pt x="510" y="947"/>
                  <a:pt x="509" y="937"/>
                  <a:pt x="514" y="930"/>
                </a:cubicBezTo>
                <a:cubicBezTo>
                  <a:pt x="520" y="922"/>
                  <a:pt x="530" y="921"/>
                  <a:pt x="538" y="927"/>
                </a:cubicBezTo>
                <a:cubicBezTo>
                  <a:pt x="545" y="932"/>
                  <a:pt x="546" y="943"/>
                  <a:pt x="541" y="950"/>
                </a:cubicBezTo>
                <a:close/>
                <a:moveTo>
                  <a:pt x="500" y="1004"/>
                </a:moveTo>
                <a:lnTo>
                  <a:pt x="500" y="1004"/>
                </a:lnTo>
                <a:cubicBezTo>
                  <a:pt x="495" y="1011"/>
                  <a:pt x="484" y="1012"/>
                  <a:pt x="477" y="1006"/>
                </a:cubicBezTo>
                <a:cubicBezTo>
                  <a:pt x="470" y="1001"/>
                  <a:pt x="469" y="990"/>
                  <a:pt x="474" y="983"/>
                </a:cubicBezTo>
                <a:cubicBezTo>
                  <a:pt x="480" y="976"/>
                  <a:pt x="490" y="975"/>
                  <a:pt x="498" y="980"/>
                </a:cubicBezTo>
                <a:cubicBezTo>
                  <a:pt x="505" y="986"/>
                  <a:pt x="506" y="996"/>
                  <a:pt x="500" y="1004"/>
                </a:cubicBezTo>
                <a:close/>
                <a:moveTo>
                  <a:pt x="460" y="1057"/>
                </a:moveTo>
                <a:lnTo>
                  <a:pt x="460" y="1057"/>
                </a:lnTo>
                <a:cubicBezTo>
                  <a:pt x="455" y="1064"/>
                  <a:pt x="444" y="1066"/>
                  <a:pt x="437" y="1060"/>
                </a:cubicBezTo>
                <a:cubicBezTo>
                  <a:pt x="430" y="1054"/>
                  <a:pt x="428" y="1044"/>
                  <a:pt x="434" y="1036"/>
                </a:cubicBezTo>
                <a:cubicBezTo>
                  <a:pt x="440" y="1029"/>
                  <a:pt x="450" y="1028"/>
                  <a:pt x="458" y="1034"/>
                </a:cubicBezTo>
                <a:cubicBezTo>
                  <a:pt x="465" y="1039"/>
                  <a:pt x="466" y="1050"/>
                  <a:pt x="460" y="1057"/>
                </a:cubicBezTo>
                <a:close/>
                <a:moveTo>
                  <a:pt x="424" y="1111"/>
                </a:moveTo>
                <a:lnTo>
                  <a:pt x="424" y="1111"/>
                </a:lnTo>
                <a:cubicBezTo>
                  <a:pt x="419" y="1118"/>
                  <a:pt x="409" y="1121"/>
                  <a:pt x="401" y="1116"/>
                </a:cubicBezTo>
                <a:cubicBezTo>
                  <a:pt x="393" y="1111"/>
                  <a:pt x="391" y="1101"/>
                  <a:pt x="396" y="1093"/>
                </a:cubicBezTo>
                <a:cubicBezTo>
                  <a:pt x="401" y="1085"/>
                  <a:pt x="411" y="1083"/>
                  <a:pt x="419" y="1088"/>
                </a:cubicBezTo>
                <a:cubicBezTo>
                  <a:pt x="427" y="1092"/>
                  <a:pt x="429" y="1103"/>
                  <a:pt x="424" y="1111"/>
                </a:cubicBezTo>
                <a:close/>
                <a:moveTo>
                  <a:pt x="389" y="1168"/>
                </a:moveTo>
                <a:lnTo>
                  <a:pt x="389" y="1168"/>
                </a:lnTo>
                <a:cubicBezTo>
                  <a:pt x="385" y="1175"/>
                  <a:pt x="374" y="1178"/>
                  <a:pt x="367" y="1173"/>
                </a:cubicBezTo>
                <a:cubicBezTo>
                  <a:pt x="359" y="1168"/>
                  <a:pt x="356" y="1158"/>
                  <a:pt x="361" y="1150"/>
                </a:cubicBezTo>
                <a:cubicBezTo>
                  <a:pt x="366" y="1142"/>
                  <a:pt x="376" y="1140"/>
                  <a:pt x="384" y="1145"/>
                </a:cubicBezTo>
                <a:cubicBezTo>
                  <a:pt x="392" y="1150"/>
                  <a:pt x="394" y="1160"/>
                  <a:pt x="389" y="1168"/>
                </a:cubicBezTo>
                <a:close/>
                <a:moveTo>
                  <a:pt x="355" y="1225"/>
                </a:moveTo>
                <a:lnTo>
                  <a:pt x="355" y="1225"/>
                </a:lnTo>
                <a:cubicBezTo>
                  <a:pt x="350" y="1233"/>
                  <a:pt x="340" y="1235"/>
                  <a:pt x="332" y="1230"/>
                </a:cubicBezTo>
                <a:cubicBezTo>
                  <a:pt x="324" y="1225"/>
                  <a:pt x="322" y="1215"/>
                  <a:pt x="327" y="1207"/>
                </a:cubicBezTo>
                <a:cubicBezTo>
                  <a:pt x="331" y="1199"/>
                  <a:pt x="342" y="1197"/>
                  <a:pt x="350" y="1202"/>
                </a:cubicBezTo>
                <a:cubicBezTo>
                  <a:pt x="357" y="1207"/>
                  <a:pt x="360" y="1217"/>
                  <a:pt x="355" y="1225"/>
                </a:cubicBezTo>
                <a:close/>
                <a:moveTo>
                  <a:pt x="321" y="1280"/>
                </a:moveTo>
                <a:lnTo>
                  <a:pt x="321" y="1280"/>
                </a:lnTo>
                <a:cubicBezTo>
                  <a:pt x="317" y="1289"/>
                  <a:pt x="307" y="1292"/>
                  <a:pt x="299" y="1288"/>
                </a:cubicBezTo>
                <a:cubicBezTo>
                  <a:pt x="291" y="1284"/>
                  <a:pt x="287" y="1274"/>
                  <a:pt x="291" y="1266"/>
                </a:cubicBezTo>
                <a:cubicBezTo>
                  <a:pt x="295" y="1257"/>
                  <a:pt x="305" y="1254"/>
                  <a:pt x="314" y="1258"/>
                </a:cubicBezTo>
                <a:cubicBezTo>
                  <a:pt x="322" y="1262"/>
                  <a:pt x="325" y="1272"/>
                  <a:pt x="321" y="1280"/>
                </a:cubicBezTo>
                <a:close/>
                <a:moveTo>
                  <a:pt x="292" y="1340"/>
                </a:moveTo>
                <a:lnTo>
                  <a:pt x="292" y="1340"/>
                </a:lnTo>
                <a:cubicBezTo>
                  <a:pt x="288" y="1349"/>
                  <a:pt x="278" y="1352"/>
                  <a:pt x="270" y="1348"/>
                </a:cubicBezTo>
                <a:cubicBezTo>
                  <a:pt x="262" y="1344"/>
                  <a:pt x="258" y="1334"/>
                  <a:pt x="262" y="1326"/>
                </a:cubicBezTo>
                <a:cubicBezTo>
                  <a:pt x="266" y="1317"/>
                  <a:pt x="276" y="1314"/>
                  <a:pt x="285" y="1318"/>
                </a:cubicBezTo>
                <a:cubicBezTo>
                  <a:pt x="293" y="1322"/>
                  <a:pt x="296" y="1332"/>
                  <a:pt x="292" y="1340"/>
                </a:cubicBezTo>
                <a:close/>
                <a:moveTo>
                  <a:pt x="263" y="1401"/>
                </a:moveTo>
                <a:lnTo>
                  <a:pt x="263" y="1401"/>
                </a:lnTo>
                <a:cubicBezTo>
                  <a:pt x="259" y="1409"/>
                  <a:pt x="249" y="1412"/>
                  <a:pt x="241" y="1408"/>
                </a:cubicBezTo>
                <a:cubicBezTo>
                  <a:pt x="233" y="1404"/>
                  <a:pt x="229" y="1394"/>
                  <a:pt x="233" y="1386"/>
                </a:cubicBezTo>
                <a:cubicBezTo>
                  <a:pt x="238" y="1378"/>
                  <a:pt x="248" y="1374"/>
                  <a:pt x="256" y="1378"/>
                </a:cubicBezTo>
                <a:cubicBezTo>
                  <a:pt x="264" y="1382"/>
                  <a:pt x="267" y="1392"/>
                  <a:pt x="263" y="1401"/>
                </a:cubicBezTo>
                <a:close/>
                <a:moveTo>
                  <a:pt x="234" y="1461"/>
                </a:moveTo>
                <a:lnTo>
                  <a:pt x="234" y="1461"/>
                </a:lnTo>
                <a:cubicBezTo>
                  <a:pt x="230" y="1469"/>
                  <a:pt x="220" y="1472"/>
                  <a:pt x="212" y="1468"/>
                </a:cubicBezTo>
                <a:cubicBezTo>
                  <a:pt x="204" y="1464"/>
                  <a:pt x="200" y="1454"/>
                  <a:pt x="205" y="1446"/>
                </a:cubicBezTo>
                <a:cubicBezTo>
                  <a:pt x="209" y="1438"/>
                  <a:pt x="219" y="1434"/>
                  <a:pt x="227" y="1438"/>
                </a:cubicBezTo>
                <a:cubicBezTo>
                  <a:pt x="235" y="1442"/>
                  <a:pt x="239" y="1452"/>
                  <a:pt x="234" y="1461"/>
                </a:cubicBezTo>
                <a:close/>
                <a:moveTo>
                  <a:pt x="209" y="1521"/>
                </a:moveTo>
                <a:lnTo>
                  <a:pt x="209" y="1521"/>
                </a:lnTo>
                <a:cubicBezTo>
                  <a:pt x="206" y="1529"/>
                  <a:pt x="196" y="1534"/>
                  <a:pt x="188" y="1530"/>
                </a:cubicBezTo>
                <a:cubicBezTo>
                  <a:pt x="179" y="1527"/>
                  <a:pt x="175" y="1517"/>
                  <a:pt x="178" y="1509"/>
                </a:cubicBezTo>
                <a:cubicBezTo>
                  <a:pt x="181" y="1500"/>
                  <a:pt x="191" y="1496"/>
                  <a:pt x="199" y="1499"/>
                </a:cubicBezTo>
                <a:cubicBezTo>
                  <a:pt x="208" y="1502"/>
                  <a:pt x="212" y="1512"/>
                  <a:pt x="209" y="1521"/>
                </a:cubicBezTo>
                <a:close/>
                <a:moveTo>
                  <a:pt x="186" y="1583"/>
                </a:moveTo>
                <a:lnTo>
                  <a:pt x="186" y="1583"/>
                </a:lnTo>
                <a:cubicBezTo>
                  <a:pt x="183" y="1592"/>
                  <a:pt x="173" y="1596"/>
                  <a:pt x="165" y="1593"/>
                </a:cubicBezTo>
                <a:cubicBezTo>
                  <a:pt x="156" y="1590"/>
                  <a:pt x="152" y="1580"/>
                  <a:pt x="155" y="1571"/>
                </a:cubicBezTo>
                <a:cubicBezTo>
                  <a:pt x="158" y="1563"/>
                  <a:pt x="168" y="1558"/>
                  <a:pt x="176" y="1562"/>
                </a:cubicBezTo>
                <a:cubicBezTo>
                  <a:pt x="185" y="1565"/>
                  <a:pt x="189" y="1574"/>
                  <a:pt x="186" y="1583"/>
                </a:cubicBezTo>
                <a:close/>
                <a:moveTo>
                  <a:pt x="163" y="1646"/>
                </a:moveTo>
                <a:lnTo>
                  <a:pt x="163" y="1646"/>
                </a:lnTo>
                <a:cubicBezTo>
                  <a:pt x="160" y="1654"/>
                  <a:pt x="150" y="1659"/>
                  <a:pt x="142" y="1655"/>
                </a:cubicBezTo>
                <a:cubicBezTo>
                  <a:pt x="133" y="1652"/>
                  <a:pt x="129" y="1643"/>
                  <a:pt x="132" y="1634"/>
                </a:cubicBezTo>
                <a:cubicBezTo>
                  <a:pt x="135" y="1625"/>
                  <a:pt x="145" y="1621"/>
                  <a:pt x="153" y="1624"/>
                </a:cubicBezTo>
                <a:cubicBezTo>
                  <a:pt x="162" y="1627"/>
                  <a:pt x="166" y="1637"/>
                  <a:pt x="163" y="1646"/>
                </a:cubicBezTo>
                <a:close/>
                <a:moveTo>
                  <a:pt x="140" y="1708"/>
                </a:moveTo>
                <a:lnTo>
                  <a:pt x="140" y="1708"/>
                </a:lnTo>
                <a:lnTo>
                  <a:pt x="140" y="1709"/>
                </a:lnTo>
                <a:cubicBezTo>
                  <a:pt x="137" y="1717"/>
                  <a:pt x="127" y="1721"/>
                  <a:pt x="118" y="1718"/>
                </a:cubicBezTo>
                <a:cubicBezTo>
                  <a:pt x="110" y="1715"/>
                  <a:pt x="106" y="1705"/>
                  <a:pt x="109" y="1696"/>
                </a:cubicBezTo>
                <a:lnTo>
                  <a:pt x="109" y="1697"/>
                </a:lnTo>
                <a:cubicBezTo>
                  <a:pt x="112" y="1688"/>
                  <a:pt x="121" y="1684"/>
                  <a:pt x="130" y="1687"/>
                </a:cubicBezTo>
                <a:cubicBezTo>
                  <a:pt x="139" y="1690"/>
                  <a:pt x="143" y="1699"/>
                  <a:pt x="140" y="1708"/>
                </a:cubicBezTo>
                <a:close/>
                <a:moveTo>
                  <a:pt x="124" y="1771"/>
                </a:moveTo>
                <a:lnTo>
                  <a:pt x="124" y="1771"/>
                </a:lnTo>
                <a:cubicBezTo>
                  <a:pt x="122" y="1780"/>
                  <a:pt x="112" y="1786"/>
                  <a:pt x="104" y="1783"/>
                </a:cubicBezTo>
                <a:cubicBezTo>
                  <a:pt x="95" y="1781"/>
                  <a:pt x="89" y="1772"/>
                  <a:pt x="92" y="1763"/>
                </a:cubicBezTo>
                <a:cubicBezTo>
                  <a:pt x="94" y="1754"/>
                  <a:pt x="103" y="1749"/>
                  <a:pt x="112" y="1751"/>
                </a:cubicBezTo>
                <a:cubicBezTo>
                  <a:pt x="121" y="1753"/>
                  <a:pt x="126" y="1763"/>
                  <a:pt x="124" y="1771"/>
                </a:cubicBezTo>
                <a:close/>
                <a:moveTo>
                  <a:pt x="107" y="1836"/>
                </a:moveTo>
                <a:lnTo>
                  <a:pt x="107" y="1836"/>
                </a:lnTo>
                <a:cubicBezTo>
                  <a:pt x="105" y="1845"/>
                  <a:pt x="96" y="1850"/>
                  <a:pt x="87" y="1848"/>
                </a:cubicBezTo>
                <a:cubicBezTo>
                  <a:pt x="78" y="1845"/>
                  <a:pt x="73" y="1836"/>
                  <a:pt x="75" y="1827"/>
                </a:cubicBezTo>
                <a:cubicBezTo>
                  <a:pt x="78" y="1818"/>
                  <a:pt x="87" y="1813"/>
                  <a:pt x="96" y="1816"/>
                </a:cubicBezTo>
                <a:cubicBezTo>
                  <a:pt x="105" y="1818"/>
                  <a:pt x="110" y="1827"/>
                  <a:pt x="107" y="1836"/>
                </a:cubicBezTo>
                <a:close/>
                <a:moveTo>
                  <a:pt x="91" y="1901"/>
                </a:moveTo>
                <a:lnTo>
                  <a:pt x="91" y="1901"/>
                </a:lnTo>
                <a:cubicBezTo>
                  <a:pt x="88" y="1910"/>
                  <a:pt x="79" y="1915"/>
                  <a:pt x="70" y="1912"/>
                </a:cubicBezTo>
                <a:cubicBezTo>
                  <a:pt x="61" y="1910"/>
                  <a:pt x="56" y="1901"/>
                  <a:pt x="59" y="1892"/>
                </a:cubicBezTo>
                <a:cubicBezTo>
                  <a:pt x="61" y="1883"/>
                  <a:pt x="70" y="1878"/>
                  <a:pt x="79" y="1880"/>
                </a:cubicBezTo>
                <a:cubicBezTo>
                  <a:pt x="88" y="1883"/>
                  <a:pt x="93" y="1892"/>
                  <a:pt x="91" y="1901"/>
                </a:cubicBezTo>
                <a:close/>
                <a:moveTo>
                  <a:pt x="77" y="1964"/>
                </a:moveTo>
                <a:lnTo>
                  <a:pt x="77" y="1964"/>
                </a:lnTo>
                <a:cubicBezTo>
                  <a:pt x="76" y="1973"/>
                  <a:pt x="67" y="1980"/>
                  <a:pt x="58" y="1978"/>
                </a:cubicBezTo>
                <a:cubicBezTo>
                  <a:pt x="49" y="1976"/>
                  <a:pt x="43" y="1968"/>
                  <a:pt x="45" y="1959"/>
                </a:cubicBezTo>
                <a:cubicBezTo>
                  <a:pt x="46" y="1949"/>
                  <a:pt x="55" y="1943"/>
                  <a:pt x="64" y="1945"/>
                </a:cubicBezTo>
                <a:cubicBezTo>
                  <a:pt x="73" y="1947"/>
                  <a:pt x="79" y="1955"/>
                  <a:pt x="77" y="1964"/>
                </a:cubicBezTo>
                <a:close/>
                <a:moveTo>
                  <a:pt x="67" y="2030"/>
                </a:moveTo>
                <a:lnTo>
                  <a:pt x="67" y="2030"/>
                </a:lnTo>
                <a:cubicBezTo>
                  <a:pt x="65" y="2039"/>
                  <a:pt x="57" y="2045"/>
                  <a:pt x="48" y="2044"/>
                </a:cubicBezTo>
                <a:cubicBezTo>
                  <a:pt x="39" y="2042"/>
                  <a:pt x="33" y="2034"/>
                  <a:pt x="34" y="2024"/>
                </a:cubicBezTo>
                <a:cubicBezTo>
                  <a:pt x="36" y="2015"/>
                  <a:pt x="45" y="2009"/>
                  <a:pt x="54" y="2011"/>
                </a:cubicBezTo>
                <a:cubicBezTo>
                  <a:pt x="63" y="2013"/>
                  <a:pt x="69" y="2021"/>
                  <a:pt x="67" y="2030"/>
                </a:cubicBezTo>
                <a:close/>
                <a:moveTo>
                  <a:pt x="57" y="2096"/>
                </a:moveTo>
                <a:lnTo>
                  <a:pt x="57" y="2096"/>
                </a:lnTo>
                <a:cubicBezTo>
                  <a:pt x="55" y="2105"/>
                  <a:pt x="47" y="2111"/>
                  <a:pt x="37" y="2110"/>
                </a:cubicBezTo>
                <a:cubicBezTo>
                  <a:pt x="28" y="2108"/>
                  <a:pt x="22" y="2099"/>
                  <a:pt x="24" y="2090"/>
                </a:cubicBezTo>
                <a:cubicBezTo>
                  <a:pt x="26" y="2081"/>
                  <a:pt x="34" y="2075"/>
                  <a:pt x="43" y="2077"/>
                </a:cubicBezTo>
                <a:cubicBezTo>
                  <a:pt x="53" y="2079"/>
                  <a:pt x="59" y="2087"/>
                  <a:pt x="57" y="2096"/>
                </a:cubicBezTo>
                <a:close/>
                <a:moveTo>
                  <a:pt x="47" y="2162"/>
                </a:moveTo>
                <a:lnTo>
                  <a:pt x="47" y="2162"/>
                </a:lnTo>
                <a:cubicBezTo>
                  <a:pt x="45" y="2171"/>
                  <a:pt x="36" y="2177"/>
                  <a:pt x="27" y="2176"/>
                </a:cubicBezTo>
                <a:cubicBezTo>
                  <a:pt x="18" y="2174"/>
                  <a:pt x="12" y="2165"/>
                  <a:pt x="14" y="2156"/>
                </a:cubicBezTo>
                <a:cubicBezTo>
                  <a:pt x="15" y="2147"/>
                  <a:pt x="24" y="2141"/>
                  <a:pt x="33" y="2143"/>
                </a:cubicBezTo>
                <a:cubicBezTo>
                  <a:pt x="42" y="2144"/>
                  <a:pt x="48" y="2153"/>
                  <a:pt x="47" y="2162"/>
                </a:cubicBezTo>
                <a:close/>
                <a:moveTo>
                  <a:pt x="41" y="2227"/>
                </a:moveTo>
                <a:lnTo>
                  <a:pt x="41" y="2227"/>
                </a:lnTo>
                <a:cubicBezTo>
                  <a:pt x="40" y="2236"/>
                  <a:pt x="32" y="2243"/>
                  <a:pt x="23" y="2242"/>
                </a:cubicBezTo>
                <a:cubicBezTo>
                  <a:pt x="14" y="2241"/>
                  <a:pt x="7" y="2233"/>
                  <a:pt x="8" y="2224"/>
                </a:cubicBezTo>
                <a:cubicBezTo>
                  <a:pt x="9" y="2215"/>
                  <a:pt x="17" y="2208"/>
                  <a:pt x="26" y="2209"/>
                </a:cubicBezTo>
                <a:cubicBezTo>
                  <a:pt x="35" y="2210"/>
                  <a:pt x="42" y="2218"/>
                  <a:pt x="41" y="2227"/>
                </a:cubicBezTo>
                <a:close/>
                <a:moveTo>
                  <a:pt x="36" y="2294"/>
                </a:moveTo>
                <a:lnTo>
                  <a:pt x="36" y="2294"/>
                </a:lnTo>
                <a:cubicBezTo>
                  <a:pt x="35" y="2303"/>
                  <a:pt x="27" y="2310"/>
                  <a:pt x="18" y="2309"/>
                </a:cubicBezTo>
                <a:cubicBezTo>
                  <a:pt x="9" y="2308"/>
                  <a:pt x="2" y="2300"/>
                  <a:pt x="3" y="2291"/>
                </a:cubicBezTo>
                <a:cubicBezTo>
                  <a:pt x="4" y="2281"/>
                  <a:pt x="12" y="2275"/>
                  <a:pt x="21" y="2275"/>
                </a:cubicBezTo>
                <a:cubicBezTo>
                  <a:pt x="30" y="2276"/>
                  <a:pt x="37" y="2284"/>
                  <a:pt x="36" y="2294"/>
                </a:cubicBezTo>
                <a:close/>
                <a:moveTo>
                  <a:pt x="35" y="2359"/>
                </a:moveTo>
                <a:lnTo>
                  <a:pt x="35" y="2359"/>
                </a:lnTo>
                <a:cubicBezTo>
                  <a:pt x="34" y="2369"/>
                  <a:pt x="27" y="2376"/>
                  <a:pt x="17" y="2375"/>
                </a:cubicBezTo>
                <a:cubicBezTo>
                  <a:pt x="8" y="2375"/>
                  <a:pt x="1" y="2368"/>
                  <a:pt x="1" y="2358"/>
                </a:cubicBezTo>
                <a:cubicBezTo>
                  <a:pt x="1" y="2349"/>
                  <a:pt x="9" y="2342"/>
                  <a:pt x="18" y="2342"/>
                </a:cubicBezTo>
                <a:cubicBezTo>
                  <a:pt x="28" y="2342"/>
                  <a:pt x="35" y="2350"/>
                  <a:pt x="35" y="2359"/>
                </a:cubicBezTo>
                <a:close/>
                <a:moveTo>
                  <a:pt x="33" y="2425"/>
                </a:moveTo>
                <a:lnTo>
                  <a:pt x="33" y="2425"/>
                </a:lnTo>
                <a:cubicBezTo>
                  <a:pt x="33" y="2435"/>
                  <a:pt x="26" y="2442"/>
                  <a:pt x="17" y="2442"/>
                </a:cubicBezTo>
                <a:cubicBezTo>
                  <a:pt x="7" y="2442"/>
                  <a:pt x="0" y="2435"/>
                  <a:pt x="0" y="2425"/>
                </a:cubicBezTo>
                <a:cubicBezTo>
                  <a:pt x="0" y="2416"/>
                  <a:pt x="7" y="2409"/>
                  <a:pt x="17" y="2409"/>
                </a:cubicBezTo>
                <a:cubicBezTo>
                  <a:pt x="26" y="2409"/>
                  <a:pt x="33" y="2416"/>
                  <a:pt x="33" y="2425"/>
                </a:cubicBezTo>
                <a:close/>
                <a:moveTo>
                  <a:pt x="35" y="2492"/>
                </a:moveTo>
                <a:lnTo>
                  <a:pt x="35" y="2492"/>
                </a:lnTo>
                <a:cubicBezTo>
                  <a:pt x="35" y="2501"/>
                  <a:pt x="28" y="2509"/>
                  <a:pt x="18" y="2509"/>
                </a:cubicBezTo>
                <a:cubicBezTo>
                  <a:pt x="9" y="2509"/>
                  <a:pt x="2" y="2501"/>
                  <a:pt x="2" y="2492"/>
                </a:cubicBezTo>
                <a:cubicBezTo>
                  <a:pt x="2" y="2483"/>
                  <a:pt x="9" y="2475"/>
                  <a:pt x="18" y="2475"/>
                </a:cubicBezTo>
                <a:cubicBezTo>
                  <a:pt x="28" y="2475"/>
                  <a:pt x="35" y="2483"/>
                  <a:pt x="35" y="2492"/>
                </a:cubicBezTo>
                <a:close/>
                <a:moveTo>
                  <a:pt x="37" y="2558"/>
                </a:moveTo>
                <a:lnTo>
                  <a:pt x="37" y="2558"/>
                </a:lnTo>
                <a:cubicBezTo>
                  <a:pt x="38" y="2567"/>
                  <a:pt x="31" y="2575"/>
                  <a:pt x="22" y="2575"/>
                </a:cubicBezTo>
                <a:cubicBezTo>
                  <a:pt x="13" y="2576"/>
                  <a:pt x="5" y="2569"/>
                  <a:pt x="4" y="2560"/>
                </a:cubicBezTo>
                <a:cubicBezTo>
                  <a:pt x="4" y="2551"/>
                  <a:pt x="11" y="2543"/>
                  <a:pt x="20" y="2542"/>
                </a:cubicBezTo>
                <a:cubicBezTo>
                  <a:pt x="29" y="2542"/>
                  <a:pt x="37" y="2549"/>
                  <a:pt x="37" y="2558"/>
                </a:cubicBezTo>
                <a:close/>
                <a:moveTo>
                  <a:pt x="42" y="2624"/>
                </a:moveTo>
                <a:lnTo>
                  <a:pt x="42" y="2624"/>
                </a:lnTo>
                <a:cubicBezTo>
                  <a:pt x="43" y="2634"/>
                  <a:pt x="36" y="2641"/>
                  <a:pt x="27" y="2642"/>
                </a:cubicBezTo>
                <a:cubicBezTo>
                  <a:pt x="18" y="2643"/>
                  <a:pt x="10" y="2635"/>
                  <a:pt x="9" y="2626"/>
                </a:cubicBezTo>
                <a:cubicBezTo>
                  <a:pt x="9" y="2617"/>
                  <a:pt x="16" y="2609"/>
                  <a:pt x="25" y="2609"/>
                </a:cubicBezTo>
                <a:cubicBezTo>
                  <a:pt x="34" y="2608"/>
                  <a:pt x="42" y="2615"/>
                  <a:pt x="42" y="2624"/>
                </a:cubicBezTo>
                <a:close/>
                <a:moveTo>
                  <a:pt x="50" y="2689"/>
                </a:moveTo>
                <a:lnTo>
                  <a:pt x="50" y="2689"/>
                </a:lnTo>
                <a:cubicBezTo>
                  <a:pt x="51" y="2698"/>
                  <a:pt x="45" y="2707"/>
                  <a:pt x="36" y="2708"/>
                </a:cubicBezTo>
                <a:cubicBezTo>
                  <a:pt x="27" y="2709"/>
                  <a:pt x="18" y="2703"/>
                  <a:pt x="17" y="2694"/>
                </a:cubicBezTo>
                <a:cubicBezTo>
                  <a:pt x="15" y="2685"/>
                  <a:pt x="22" y="2676"/>
                  <a:pt x="31" y="2675"/>
                </a:cubicBezTo>
                <a:cubicBezTo>
                  <a:pt x="40" y="2674"/>
                  <a:pt x="48" y="2680"/>
                  <a:pt x="50" y="2689"/>
                </a:cubicBezTo>
                <a:close/>
                <a:moveTo>
                  <a:pt x="60" y="2755"/>
                </a:moveTo>
                <a:lnTo>
                  <a:pt x="60" y="2755"/>
                </a:lnTo>
                <a:cubicBezTo>
                  <a:pt x="61" y="2764"/>
                  <a:pt x="55" y="2773"/>
                  <a:pt x="46" y="2774"/>
                </a:cubicBezTo>
                <a:cubicBezTo>
                  <a:pt x="37" y="2775"/>
                  <a:pt x="28" y="2769"/>
                  <a:pt x="27" y="2760"/>
                </a:cubicBezTo>
                <a:cubicBezTo>
                  <a:pt x="25" y="2751"/>
                  <a:pt x="32" y="2742"/>
                  <a:pt x="41" y="2741"/>
                </a:cubicBezTo>
                <a:cubicBezTo>
                  <a:pt x="50" y="2740"/>
                  <a:pt x="58" y="2746"/>
                  <a:pt x="60" y="2755"/>
                </a:cubicBezTo>
                <a:close/>
                <a:moveTo>
                  <a:pt x="70" y="2821"/>
                </a:moveTo>
                <a:lnTo>
                  <a:pt x="70" y="2821"/>
                </a:lnTo>
                <a:cubicBezTo>
                  <a:pt x="71" y="2830"/>
                  <a:pt x="65" y="2838"/>
                  <a:pt x="56" y="2840"/>
                </a:cubicBezTo>
                <a:cubicBezTo>
                  <a:pt x="47" y="2841"/>
                  <a:pt x="38" y="2835"/>
                  <a:pt x="37" y="2826"/>
                </a:cubicBezTo>
                <a:cubicBezTo>
                  <a:pt x="36" y="2817"/>
                  <a:pt x="42" y="2808"/>
                  <a:pt x="51" y="2807"/>
                </a:cubicBezTo>
                <a:cubicBezTo>
                  <a:pt x="60" y="2806"/>
                  <a:pt x="69" y="2812"/>
                  <a:pt x="70" y="2821"/>
                </a:cubicBezTo>
                <a:close/>
                <a:moveTo>
                  <a:pt x="80" y="2887"/>
                </a:moveTo>
                <a:lnTo>
                  <a:pt x="80" y="2887"/>
                </a:lnTo>
                <a:cubicBezTo>
                  <a:pt x="82" y="2896"/>
                  <a:pt x="75" y="2904"/>
                  <a:pt x="66" y="2906"/>
                </a:cubicBezTo>
                <a:cubicBezTo>
                  <a:pt x="57" y="2907"/>
                  <a:pt x="49" y="2901"/>
                  <a:pt x="47" y="2892"/>
                </a:cubicBezTo>
                <a:cubicBezTo>
                  <a:pt x="46" y="2883"/>
                  <a:pt x="52" y="2874"/>
                  <a:pt x="61" y="2873"/>
                </a:cubicBezTo>
                <a:cubicBezTo>
                  <a:pt x="70" y="2871"/>
                  <a:pt x="79" y="2878"/>
                  <a:pt x="80" y="2887"/>
                </a:cubicBezTo>
                <a:close/>
                <a:moveTo>
                  <a:pt x="95" y="2950"/>
                </a:moveTo>
                <a:lnTo>
                  <a:pt x="95" y="2950"/>
                </a:lnTo>
                <a:cubicBezTo>
                  <a:pt x="98" y="2959"/>
                  <a:pt x="92" y="2968"/>
                  <a:pt x="83" y="2970"/>
                </a:cubicBezTo>
                <a:cubicBezTo>
                  <a:pt x="74" y="2973"/>
                  <a:pt x="65" y="2967"/>
                  <a:pt x="63" y="2958"/>
                </a:cubicBezTo>
                <a:cubicBezTo>
                  <a:pt x="61" y="2949"/>
                  <a:pt x="66" y="2940"/>
                  <a:pt x="75" y="2938"/>
                </a:cubicBezTo>
                <a:cubicBezTo>
                  <a:pt x="84" y="2936"/>
                  <a:pt x="93" y="2941"/>
                  <a:pt x="95" y="2950"/>
                </a:cubicBezTo>
                <a:close/>
                <a:moveTo>
                  <a:pt x="112" y="3015"/>
                </a:moveTo>
                <a:lnTo>
                  <a:pt x="112" y="3015"/>
                </a:lnTo>
                <a:cubicBezTo>
                  <a:pt x="114" y="3024"/>
                  <a:pt x="109" y="3033"/>
                  <a:pt x="100" y="3035"/>
                </a:cubicBezTo>
                <a:cubicBezTo>
                  <a:pt x="91" y="3037"/>
                  <a:pt x="82" y="3032"/>
                  <a:pt x="80" y="3023"/>
                </a:cubicBezTo>
                <a:cubicBezTo>
                  <a:pt x="77" y="3014"/>
                  <a:pt x="83" y="3005"/>
                  <a:pt x="92" y="3003"/>
                </a:cubicBezTo>
                <a:cubicBezTo>
                  <a:pt x="101" y="3000"/>
                  <a:pt x="110" y="3006"/>
                  <a:pt x="112" y="3015"/>
                </a:cubicBezTo>
                <a:close/>
                <a:moveTo>
                  <a:pt x="129" y="3079"/>
                </a:moveTo>
                <a:lnTo>
                  <a:pt x="129" y="3079"/>
                </a:lnTo>
                <a:cubicBezTo>
                  <a:pt x="131" y="3088"/>
                  <a:pt x="125" y="3097"/>
                  <a:pt x="116" y="3100"/>
                </a:cubicBezTo>
                <a:cubicBezTo>
                  <a:pt x="107" y="3102"/>
                  <a:pt x="98" y="3096"/>
                  <a:pt x="96" y="3087"/>
                </a:cubicBezTo>
                <a:cubicBezTo>
                  <a:pt x="94" y="3078"/>
                  <a:pt x="100" y="3069"/>
                  <a:pt x="108" y="3067"/>
                </a:cubicBezTo>
                <a:cubicBezTo>
                  <a:pt x="117" y="3065"/>
                  <a:pt x="126" y="3070"/>
                  <a:pt x="129" y="3079"/>
                </a:cubicBezTo>
                <a:close/>
                <a:moveTo>
                  <a:pt x="146" y="3142"/>
                </a:moveTo>
                <a:lnTo>
                  <a:pt x="146" y="3142"/>
                </a:lnTo>
                <a:cubicBezTo>
                  <a:pt x="149" y="3151"/>
                  <a:pt x="145" y="3160"/>
                  <a:pt x="136" y="3163"/>
                </a:cubicBezTo>
                <a:cubicBezTo>
                  <a:pt x="127" y="3166"/>
                  <a:pt x="118" y="3162"/>
                  <a:pt x="115" y="3153"/>
                </a:cubicBezTo>
                <a:cubicBezTo>
                  <a:pt x="112" y="3144"/>
                  <a:pt x="117" y="3135"/>
                  <a:pt x="125" y="3132"/>
                </a:cubicBezTo>
                <a:cubicBezTo>
                  <a:pt x="134" y="3129"/>
                  <a:pt x="143" y="3133"/>
                  <a:pt x="146" y="3142"/>
                </a:cubicBezTo>
                <a:close/>
                <a:moveTo>
                  <a:pt x="170" y="3205"/>
                </a:moveTo>
                <a:lnTo>
                  <a:pt x="170" y="3205"/>
                </a:lnTo>
                <a:cubicBezTo>
                  <a:pt x="173" y="3213"/>
                  <a:pt x="168" y="3223"/>
                  <a:pt x="159" y="3226"/>
                </a:cubicBezTo>
                <a:cubicBezTo>
                  <a:pt x="150" y="3229"/>
                  <a:pt x="141" y="3224"/>
                  <a:pt x="138" y="3215"/>
                </a:cubicBezTo>
                <a:cubicBezTo>
                  <a:pt x="135" y="3207"/>
                  <a:pt x="140" y="3197"/>
                  <a:pt x="148" y="3194"/>
                </a:cubicBezTo>
                <a:cubicBezTo>
                  <a:pt x="157" y="3191"/>
                  <a:pt x="167" y="3196"/>
                  <a:pt x="170" y="3205"/>
                </a:cubicBezTo>
                <a:close/>
                <a:moveTo>
                  <a:pt x="193" y="3267"/>
                </a:moveTo>
                <a:lnTo>
                  <a:pt x="193" y="3267"/>
                </a:lnTo>
                <a:cubicBezTo>
                  <a:pt x="196" y="3276"/>
                  <a:pt x="191" y="3285"/>
                  <a:pt x="182" y="3288"/>
                </a:cubicBezTo>
                <a:cubicBezTo>
                  <a:pt x="174" y="3291"/>
                  <a:pt x="164" y="3287"/>
                  <a:pt x="161" y="3278"/>
                </a:cubicBezTo>
                <a:cubicBezTo>
                  <a:pt x="158" y="3269"/>
                  <a:pt x="163" y="3260"/>
                  <a:pt x="171" y="3257"/>
                </a:cubicBezTo>
                <a:cubicBezTo>
                  <a:pt x="180" y="3254"/>
                  <a:pt x="190" y="3258"/>
                  <a:pt x="193" y="3267"/>
                </a:cubicBezTo>
                <a:close/>
                <a:moveTo>
                  <a:pt x="216" y="3330"/>
                </a:moveTo>
                <a:lnTo>
                  <a:pt x="216" y="3330"/>
                </a:lnTo>
                <a:cubicBezTo>
                  <a:pt x="219" y="3338"/>
                  <a:pt x="214" y="3348"/>
                  <a:pt x="205" y="3351"/>
                </a:cubicBezTo>
                <a:cubicBezTo>
                  <a:pt x="197" y="3354"/>
                  <a:pt x="187" y="3349"/>
                  <a:pt x="184" y="3341"/>
                </a:cubicBezTo>
                <a:cubicBezTo>
                  <a:pt x="181" y="3332"/>
                  <a:pt x="186" y="3322"/>
                  <a:pt x="194" y="3319"/>
                </a:cubicBezTo>
                <a:cubicBezTo>
                  <a:pt x="203" y="3316"/>
                  <a:pt x="213" y="3321"/>
                  <a:pt x="216" y="3330"/>
                </a:cubicBezTo>
                <a:close/>
                <a:moveTo>
                  <a:pt x="242" y="3389"/>
                </a:moveTo>
                <a:lnTo>
                  <a:pt x="242" y="3389"/>
                </a:lnTo>
                <a:cubicBezTo>
                  <a:pt x="246" y="3397"/>
                  <a:pt x="243" y="3407"/>
                  <a:pt x="234" y="3411"/>
                </a:cubicBezTo>
                <a:cubicBezTo>
                  <a:pt x="226" y="3415"/>
                  <a:pt x="216" y="3411"/>
                  <a:pt x="212" y="3403"/>
                </a:cubicBezTo>
                <a:cubicBezTo>
                  <a:pt x="208" y="3395"/>
                  <a:pt x="212" y="3385"/>
                  <a:pt x="220" y="3381"/>
                </a:cubicBezTo>
                <a:cubicBezTo>
                  <a:pt x="229" y="3377"/>
                  <a:pt x="239" y="3380"/>
                  <a:pt x="242" y="3389"/>
                </a:cubicBezTo>
                <a:close/>
                <a:moveTo>
                  <a:pt x="271" y="3449"/>
                </a:moveTo>
                <a:lnTo>
                  <a:pt x="271" y="3449"/>
                </a:lnTo>
                <a:cubicBezTo>
                  <a:pt x="275" y="3457"/>
                  <a:pt x="272" y="3467"/>
                  <a:pt x="263" y="3471"/>
                </a:cubicBezTo>
                <a:cubicBezTo>
                  <a:pt x="255" y="3475"/>
                  <a:pt x="245" y="3471"/>
                  <a:pt x="241" y="3463"/>
                </a:cubicBezTo>
                <a:cubicBezTo>
                  <a:pt x="237" y="3455"/>
                  <a:pt x="241" y="3445"/>
                  <a:pt x="249" y="3441"/>
                </a:cubicBezTo>
                <a:cubicBezTo>
                  <a:pt x="258" y="3437"/>
                  <a:pt x="267" y="3441"/>
                  <a:pt x="271" y="3449"/>
                </a:cubicBezTo>
                <a:close/>
                <a:moveTo>
                  <a:pt x="300" y="3509"/>
                </a:moveTo>
                <a:lnTo>
                  <a:pt x="300" y="3509"/>
                </a:lnTo>
                <a:cubicBezTo>
                  <a:pt x="304" y="3517"/>
                  <a:pt x="301" y="3527"/>
                  <a:pt x="292" y="3531"/>
                </a:cubicBezTo>
                <a:cubicBezTo>
                  <a:pt x="284" y="3535"/>
                  <a:pt x="274" y="3532"/>
                  <a:pt x="270" y="3523"/>
                </a:cubicBezTo>
                <a:cubicBezTo>
                  <a:pt x="266" y="3515"/>
                  <a:pt x="270" y="3505"/>
                  <a:pt x="278" y="3501"/>
                </a:cubicBezTo>
                <a:cubicBezTo>
                  <a:pt x="286" y="3497"/>
                  <a:pt x="296" y="3501"/>
                  <a:pt x="300" y="3509"/>
                </a:cubicBezTo>
                <a:close/>
                <a:moveTo>
                  <a:pt x="330" y="3567"/>
                </a:moveTo>
                <a:lnTo>
                  <a:pt x="330" y="3567"/>
                </a:lnTo>
                <a:cubicBezTo>
                  <a:pt x="335" y="3575"/>
                  <a:pt x="332" y="3585"/>
                  <a:pt x="324" y="3590"/>
                </a:cubicBezTo>
                <a:cubicBezTo>
                  <a:pt x="316" y="3594"/>
                  <a:pt x="306" y="3592"/>
                  <a:pt x="301" y="3584"/>
                </a:cubicBezTo>
                <a:cubicBezTo>
                  <a:pt x="296" y="3576"/>
                  <a:pt x="299" y="3566"/>
                  <a:pt x="307" y="3561"/>
                </a:cubicBezTo>
                <a:cubicBezTo>
                  <a:pt x="315" y="3556"/>
                  <a:pt x="325" y="3559"/>
                  <a:pt x="330" y="3567"/>
                </a:cubicBezTo>
                <a:close/>
                <a:moveTo>
                  <a:pt x="364" y="3624"/>
                </a:moveTo>
                <a:lnTo>
                  <a:pt x="364" y="3624"/>
                </a:lnTo>
                <a:cubicBezTo>
                  <a:pt x="369" y="3632"/>
                  <a:pt x="366" y="3642"/>
                  <a:pt x="359" y="3647"/>
                </a:cubicBezTo>
                <a:cubicBezTo>
                  <a:pt x="351" y="3652"/>
                  <a:pt x="340" y="3649"/>
                  <a:pt x="336" y="3641"/>
                </a:cubicBezTo>
                <a:cubicBezTo>
                  <a:pt x="331" y="3633"/>
                  <a:pt x="334" y="3623"/>
                  <a:pt x="342" y="3618"/>
                </a:cubicBezTo>
                <a:cubicBezTo>
                  <a:pt x="350" y="3613"/>
                  <a:pt x="360" y="3616"/>
                  <a:pt x="364" y="3624"/>
                </a:cubicBezTo>
                <a:close/>
                <a:moveTo>
                  <a:pt x="399" y="3681"/>
                </a:moveTo>
                <a:lnTo>
                  <a:pt x="399" y="3681"/>
                </a:lnTo>
                <a:cubicBezTo>
                  <a:pt x="404" y="3689"/>
                  <a:pt x="401" y="3699"/>
                  <a:pt x="393" y="3704"/>
                </a:cubicBezTo>
                <a:cubicBezTo>
                  <a:pt x="385" y="3709"/>
                  <a:pt x="375" y="3706"/>
                  <a:pt x="370" y="3698"/>
                </a:cubicBezTo>
                <a:cubicBezTo>
                  <a:pt x="366" y="3690"/>
                  <a:pt x="368" y="3680"/>
                  <a:pt x="376" y="3675"/>
                </a:cubicBezTo>
                <a:cubicBezTo>
                  <a:pt x="384" y="3670"/>
                  <a:pt x="394" y="3673"/>
                  <a:pt x="399" y="3681"/>
                </a:cubicBezTo>
                <a:close/>
                <a:moveTo>
                  <a:pt x="434" y="3738"/>
                </a:moveTo>
                <a:lnTo>
                  <a:pt x="434" y="3738"/>
                </a:lnTo>
                <a:cubicBezTo>
                  <a:pt x="438" y="3746"/>
                  <a:pt x="436" y="3756"/>
                  <a:pt x="428" y="3761"/>
                </a:cubicBezTo>
                <a:cubicBezTo>
                  <a:pt x="420" y="3766"/>
                  <a:pt x="410" y="3763"/>
                  <a:pt x="405" y="3755"/>
                </a:cubicBezTo>
                <a:cubicBezTo>
                  <a:pt x="400" y="3747"/>
                  <a:pt x="403" y="3737"/>
                  <a:pt x="411" y="3732"/>
                </a:cubicBezTo>
                <a:cubicBezTo>
                  <a:pt x="419" y="3727"/>
                  <a:pt x="429" y="3730"/>
                  <a:pt x="434" y="3738"/>
                </a:cubicBezTo>
                <a:close/>
                <a:moveTo>
                  <a:pt x="471" y="3791"/>
                </a:moveTo>
                <a:lnTo>
                  <a:pt x="471" y="3791"/>
                </a:lnTo>
                <a:cubicBezTo>
                  <a:pt x="477" y="3798"/>
                  <a:pt x="475" y="3809"/>
                  <a:pt x="468" y="3814"/>
                </a:cubicBezTo>
                <a:cubicBezTo>
                  <a:pt x="461" y="3820"/>
                  <a:pt x="450" y="3818"/>
                  <a:pt x="445" y="3811"/>
                </a:cubicBezTo>
                <a:cubicBezTo>
                  <a:pt x="439" y="3803"/>
                  <a:pt x="441" y="3793"/>
                  <a:pt x="448" y="3787"/>
                </a:cubicBezTo>
                <a:cubicBezTo>
                  <a:pt x="455" y="3782"/>
                  <a:pt x="466" y="3783"/>
                  <a:pt x="471" y="3791"/>
                </a:cubicBezTo>
                <a:close/>
                <a:moveTo>
                  <a:pt x="511" y="3844"/>
                </a:moveTo>
                <a:lnTo>
                  <a:pt x="511" y="3844"/>
                </a:lnTo>
                <a:cubicBezTo>
                  <a:pt x="517" y="3852"/>
                  <a:pt x="515" y="3862"/>
                  <a:pt x="508" y="3868"/>
                </a:cubicBezTo>
                <a:cubicBezTo>
                  <a:pt x="500" y="3873"/>
                  <a:pt x="490" y="3872"/>
                  <a:pt x="485" y="3864"/>
                </a:cubicBezTo>
                <a:lnTo>
                  <a:pt x="484" y="3864"/>
                </a:lnTo>
                <a:cubicBezTo>
                  <a:pt x="479" y="3857"/>
                  <a:pt x="481" y="3846"/>
                  <a:pt x="488" y="3841"/>
                </a:cubicBezTo>
                <a:cubicBezTo>
                  <a:pt x="495" y="3835"/>
                  <a:pt x="506" y="3837"/>
                  <a:pt x="511" y="3844"/>
                </a:cubicBezTo>
                <a:close/>
                <a:moveTo>
                  <a:pt x="551" y="3898"/>
                </a:moveTo>
                <a:lnTo>
                  <a:pt x="551" y="3898"/>
                </a:lnTo>
                <a:cubicBezTo>
                  <a:pt x="557" y="3905"/>
                  <a:pt x="555" y="3916"/>
                  <a:pt x="548" y="3921"/>
                </a:cubicBezTo>
                <a:cubicBezTo>
                  <a:pt x="540" y="3927"/>
                  <a:pt x="530" y="3925"/>
                  <a:pt x="524" y="3918"/>
                </a:cubicBezTo>
                <a:cubicBezTo>
                  <a:pt x="519" y="3910"/>
                  <a:pt x="520" y="3900"/>
                  <a:pt x="528" y="3894"/>
                </a:cubicBezTo>
                <a:cubicBezTo>
                  <a:pt x="535" y="3889"/>
                  <a:pt x="546" y="3890"/>
                  <a:pt x="551" y="3898"/>
                </a:cubicBezTo>
                <a:close/>
                <a:moveTo>
                  <a:pt x="592" y="3949"/>
                </a:moveTo>
                <a:lnTo>
                  <a:pt x="592" y="3949"/>
                </a:lnTo>
                <a:cubicBezTo>
                  <a:pt x="598" y="3956"/>
                  <a:pt x="597" y="3966"/>
                  <a:pt x="590" y="3972"/>
                </a:cubicBezTo>
                <a:cubicBezTo>
                  <a:pt x="583" y="3978"/>
                  <a:pt x="573" y="3978"/>
                  <a:pt x="567" y="3971"/>
                </a:cubicBezTo>
                <a:cubicBezTo>
                  <a:pt x="561" y="3964"/>
                  <a:pt x="561" y="3953"/>
                  <a:pt x="568" y="3947"/>
                </a:cubicBezTo>
                <a:cubicBezTo>
                  <a:pt x="575" y="3941"/>
                  <a:pt x="586" y="3942"/>
                  <a:pt x="592" y="3949"/>
                </a:cubicBezTo>
                <a:close/>
                <a:moveTo>
                  <a:pt x="637" y="3998"/>
                </a:moveTo>
                <a:lnTo>
                  <a:pt x="637" y="3998"/>
                </a:lnTo>
                <a:cubicBezTo>
                  <a:pt x="643" y="4005"/>
                  <a:pt x="642" y="4016"/>
                  <a:pt x="635" y="4022"/>
                </a:cubicBezTo>
                <a:cubicBezTo>
                  <a:pt x="628" y="4028"/>
                  <a:pt x="618" y="4027"/>
                  <a:pt x="612" y="4020"/>
                </a:cubicBezTo>
                <a:cubicBezTo>
                  <a:pt x="606" y="4013"/>
                  <a:pt x="606" y="4003"/>
                  <a:pt x="613" y="3997"/>
                </a:cubicBezTo>
                <a:cubicBezTo>
                  <a:pt x="620" y="3990"/>
                  <a:pt x="631" y="3991"/>
                  <a:pt x="637" y="3998"/>
                </a:cubicBezTo>
                <a:close/>
                <a:moveTo>
                  <a:pt x="682" y="4047"/>
                </a:moveTo>
                <a:lnTo>
                  <a:pt x="682" y="4047"/>
                </a:lnTo>
                <a:cubicBezTo>
                  <a:pt x="688" y="4054"/>
                  <a:pt x="687" y="4065"/>
                  <a:pt x="680" y="4071"/>
                </a:cubicBezTo>
                <a:cubicBezTo>
                  <a:pt x="673" y="4077"/>
                  <a:pt x="663" y="4076"/>
                  <a:pt x="657" y="4069"/>
                </a:cubicBezTo>
                <a:cubicBezTo>
                  <a:pt x="651" y="4062"/>
                  <a:pt x="651" y="4052"/>
                  <a:pt x="658" y="4046"/>
                </a:cubicBezTo>
                <a:cubicBezTo>
                  <a:pt x="665" y="4040"/>
                  <a:pt x="676" y="4040"/>
                  <a:pt x="682" y="4047"/>
                </a:cubicBezTo>
                <a:close/>
                <a:moveTo>
                  <a:pt x="726" y="4096"/>
                </a:moveTo>
                <a:lnTo>
                  <a:pt x="726" y="4096"/>
                </a:lnTo>
                <a:cubicBezTo>
                  <a:pt x="733" y="4103"/>
                  <a:pt x="732" y="4114"/>
                  <a:pt x="725" y="4120"/>
                </a:cubicBezTo>
                <a:cubicBezTo>
                  <a:pt x="719" y="4126"/>
                  <a:pt x="708" y="4126"/>
                  <a:pt x="702" y="4119"/>
                </a:cubicBezTo>
                <a:cubicBezTo>
                  <a:pt x="696" y="4112"/>
                  <a:pt x="696" y="4102"/>
                  <a:pt x="703" y="4095"/>
                </a:cubicBezTo>
                <a:cubicBezTo>
                  <a:pt x="710" y="4089"/>
                  <a:pt x="720" y="4090"/>
                  <a:pt x="726" y="4096"/>
                </a:cubicBezTo>
                <a:close/>
                <a:moveTo>
                  <a:pt x="774" y="4140"/>
                </a:moveTo>
                <a:lnTo>
                  <a:pt x="774" y="4140"/>
                </a:lnTo>
                <a:cubicBezTo>
                  <a:pt x="781" y="4147"/>
                  <a:pt x="782" y="4157"/>
                  <a:pt x="776" y="4164"/>
                </a:cubicBezTo>
                <a:cubicBezTo>
                  <a:pt x="769" y="4171"/>
                  <a:pt x="759" y="4172"/>
                  <a:pt x="752" y="4165"/>
                </a:cubicBezTo>
                <a:cubicBezTo>
                  <a:pt x="745" y="4159"/>
                  <a:pt x="744" y="4149"/>
                  <a:pt x="751" y="4142"/>
                </a:cubicBezTo>
                <a:cubicBezTo>
                  <a:pt x="757" y="4135"/>
                  <a:pt x="767" y="4134"/>
                  <a:pt x="774" y="4140"/>
                </a:cubicBezTo>
                <a:close/>
                <a:moveTo>
                  <a:pt x="823" y="4185"/>
                </a:moveTo>
                <a:lnTo>
                  <a:pt x="823" y="4185"/>
                </a:lnTo>
                <a:cubicBezTo>
                  <a:pt x="830" y="4191"/>
                  <a:pt x="831" y="4202"/>
                  <a:pt x="825" y="4209"/>
                </a:cubicBezTo>
                <a:cubicBezTo>
                  <a:pt x="819" y="4216"/>
                  <a:pt x="808" y="4216"/>
                  <a:pt x="801" y="4210"/>
                </a:cubicBezTo>
                <a:cubicBezTo>
                  <a:pt x="795" y="4204"/>
                  <a:pt x="794" y="4194"/>
                  <a:pt x="800" y="4187"/>
                </a:cubicBezTo>
                <a:cubicBezTo>
                  <a:pt x="806" y="4180"/>
                  <a:pt x="817" y="4179"/>
                  <a:pt x="823" y="4185"/>
                </a:cubicBezTo>
                <a:close/>
                <a:moveTo>
                  <a:pt x="873" y="4230"/>
                </a:moveTo>
                <a:lnTo>
                  <a:pt x="873" y="4230"/>
                </a:lnTo>
                <a:cubicBezTo>
                  <a:pt x="880" y="4236"/>
                  <a:pt x="880" y="4247"/>
                  <a:pt x="874" y="4254"/>
                </a:cubicBezTo>
                <a:cubicBezTo>
                  <a:pt x="868" y="4260"/>
                  <a:pt x="858" y="4261"/>
                  <a:pt x="851" y="4255"/>
                </a:cubicBezTo>
                <a:cubicBezTo>
                  <a:pt x="844" y="4249"/>
                  <a:pt x="843" y="4238"/>
                  <a:pt x="849" y="4232"/>
                </a:cubicBezTo>
                <a:cubicBezTo>
                  <a:pt x="855" y="4225"/>
                  <a:pt x="866" y="4224"/>
                  <a:pt x="873" y="4230"/>
                </a:cubicBezTo>
                <a:close/>
                <a:moveTo>
                  <a:pt x="923" y="4272"/>
                </a:moveTo>
                <a:lnTo>
                  <a:pt x="923" y="4272"/>
                </a:lnTo>
                <a:cubicBezTo>
                  <a:pt x="930" y="4277"/>
                  <a:pt x="932" y="4288"/>
                  <a:pt x="926" y="4295"/>
                </a:cubicBezTo>
                <a:cubicBezTo>
                  <a:pt x="921" y="4303"/>
                  <a:pt x="910" y="4304"/>
                  <a:pt x="903" y="4299"/>
                </a:cubicBezTo>
                <a:cubicBezTo>
                  <a:pt x="896" y="4293"/>
                  <a:pt x="894" y="4283"/>
                  <a:pt x="900" y="4275"/>
                </a:cubicBezTo>
                <a:cubicBezTo>
                  <a:pt x="905" y="4268"/>
                  <a:pt x="915" y="4266"/>
                  <a:pt x="923" y="4272"/>
                </a:cubicBezTo>
                <a:close/>
                <a:moveTo>
                  <a:pt x="976" y="4312"/>
                </a:moveTo>
                <a:lnTo>
                  <a:pt x="976" y="4312"/>
                </a:lnTo>
                <a:cubicBezTo>
                  <a:pt x="984" y="4317"/>
                  <a:pt x="985" y="4328"/>
                  <a:pt x="980" y="4335"/>
                </a:cubicBezTo>
                <a:cubicBezTo>
                  <a:pt x="974" y="4343"/>
                  <a:pt x="964" y="4344"/>
                  <a:pt x="956" y="4339"/>
                </a:cubicBezTo>
                <a:cubicBezTo>
                  <a:pt x="949" y="4333"/>
                  <a:pt x="947" y="4323"/>
                  <a:pt x="953" y="4315"/>
                </a:cubicBezTo>
                <a:cubicBezTo>
                  <a:pt x="958" y="4308"/>
                  <a:pt x="969" y="4306"/>
                  <a:pt x="976" y="4312"/>
                </a:cubicBezTo>
                <a:close/>
                <a:moveTo>
                  <a:pt x="1030" y="4352"/>
                </a:moveTo>
                <a:lnTo>
                  <a:pt x="1030" y="4352"/>
                </a:lnTo>
                <a:cubicBezTo>
                  <a:pt x="1037" y="4357"/>
                  <a:pt x="1039" y="4368"/>
                  <a:pt x="1033" y="4375"/>
                </a:cubicBezTo>
                <a:cubicBezTo>
                  <a:pt x="1028" y="4383"/>
                  <a:pt x="1017" y="4384"/>
                  <a:pt x="1010" y="4379"/>
                </a:cubicBezTo>
                <a:cubicBezTo>
                  <a:pt x="1002" y="4373"/>
                  <a:pt x="1001" y="4363"/>
                  <a:pt x="1006" y="4355"/>
                </a:cubicBezTo>
                <a:cubicBezTo>
                  <a:pt x="1012" y="4348"/>
                  <a:pt x="1022" y="4346"/>
                  <a:pt x="1030" y="4352"/>
                </a:cubicBezTo>
                <a:close/>
                <a:moveTo>
                  <a:pt x="1083" y="4392"/>
                </a:moveTo>
                <a:lnTo>
                  <a:pt x="1083" y="4392"/>
                </a:lnTo>
                <a:cubicBezTo>
                  <a:pt x="1090" y="4397"/>
                  <a:pt x="1092" y="4408"/>
                  <a:pt x="1086" y="4415"/>
                </a:cubicBezTo>
                <a:cubicBezTo>
                  <a:pt x="1081" y="4423"/>
                  <a:pt x="1071" y="4424"/>
                  <a:pt x="1063" y="4419"/>
                </a:cubicBezTo>
                <a:cubicBezTo>
                  <a:pt x="1056" y="4413"/>
                  <a:pt x="1054" y="4403"/>
                  <a:pt x="1060" y="4395"/>
                </a:cubicBezTo>
                <a:cubicBezTo>
                  <a:pt x="1065" y="4388"/>
                  <a:pt x="1076" y="4387"/>
                  <a:pt x="1083" y="4392"/>
                </a:cubicBezTo>
                <a:close/>
                <a:moveTo>
                  <a:pt x="1138" y="4426"/>
                </a:moveTo>
                <a:lnTo>
                  <a:pt x="1138" y="4426"/>
                </a:lnTo>
                <a:cubicBezTo>
                  <a:pt x="1146" y="4430"/>
                  <a:pt x="1149" y="4441"/>
                  <a:pt x="1144" y="4449"/>
                </a:cubicBezTo>
                <a:cubicBezTo>
                  <a:pt x="1140" y="4456"/>
                  <a:pt x="1130" y="4459"/>
                  <a:pt x="1122" y="4454"/>
                </a:cubicBezTo>
                <a:cubicBezTo>
                  <a:pt x="1114" y="4450"/>
                  <a:pt x="1111" y="4440"/>
                  <a:pt x="1116" y="4432"/>
                </a:cubicBezTo>
                <a:cubicBezTo>
                  <a:pt x="1120" y="4424"/>
                  <a:pt x="1130" y="4421"/>
                  <a:pt x="1138" y="4426"/>
                </a:cubicBezTo>
                <a:close/>
                <a:moveTo>
                  <a:pt x="1195" y="4460"/>
                </a:moveTo>
                <a:lnTo>
                  <a:pt x="1195" y="4460"/>
                </a:lnTo>
                <a:cubicBezTo>
                  <a:pt x="1203" y="4465"/>
                  <a:pt x="1206" y="4475"/>
                  <a:pt x="1201" y="4483"/>
                </a:cubicBezTo>
                <a:cubicBezTo>
                  <a:pt x="1197" y="4491"/>
                  <a:pt x="1187" y="4494"/>
                  <a:pt x="1179" y="4489"/>
                </a:cubicBezTo>
                <a:cubicBezTo>
                  <a:pt x="1171" y="4484"/>
                  <a:pt x="1168" y="4474"/>
                  <a:pt x="1173" y="4466"/>
                </a:cubicBezTo>
                <a:cubicBezTo>
                  <a:pt x="1177" y="4458"/>
                  <a:pt x="1187" y="4456"/>
                  <a:pt x="1195" y="4460"/>
                </a:cubicBezTo>
                <a:close/>
                <a:moveTo>
                  <a:pt x="1252" y="4495"/>
                </a:moveTo>
                <a:lnTo>
                  <a:pt x="1253" y="4495"/>
                </a:lnTo>
                <a:cubicBezTo>
                  <a:pt x="1260" y="4500"/>
                  <a:pt x="1263" y="4510"/>
                  <a:pt x="1258" y="4518"/>
                </a:cubicBezTo>
                <a:cubicBezTo>
                  <a:pt x="1254" y="4526"/>
                  <a:pt x="1244" y="4528"/>
                  <a:pt x="1236" y="4524"/>
                </a:cubicBezTo>
                <a:cubicBezTo>
                  <a:pt x="1228" y="4519"/>
                  <a:pt x="1225" y="4509"/>
                  <a:pt x="1230" y="4501"/>
                </a:cubicBezTo>
                <a:cubicBezTo>
                  <a:pt x="1234" y="4493"/>
                  <a:pt x="1245" y="4490"/>
                  <a:pt x="1252" y="4495"/>
                </a:cubicBezTo>
                <a:close/>
                <a:moveTo>
                  <a:pt x="1310" y="4526"/>
                </a:moveTo>
                <a:lnTo>
                  <a:pt x="1310" y="4526"/>
                </a:lnTo>
                <a:cubicBezTo>
                  <a:pt x="1318" y="4530"/>
                  <a:pt x="1322" y="4540"/>
                  <a:pt x="1318" y="4548"/>
                </a:cubicBezTo>
                <a:cubicBezTo>
                  <a:pt x="1314" y="4556"/>
                  <a:pt x="1304" y="4560"/>
                  <a:pt x="1296" y="4556"/>
                </a:cubicBezTo>
                <a:cubicBezTo>
                  <a:pt x="1287" y="4552"/>
                  <a:pt x="1284" y="4542"/>
                  <a:pt x="1288" y="4534"/>
                </a:cubicBezTo>
                <a:cubicBezTo>
                  <a:pt x="1291" y="4526"/>
                  <a:pt x="1301" y="4522"/>
                  <a:pt x="1310" y="4526"/>
                </a:cubicBezTo>
                <a:close/>
                <a:moveTo>
                  <a:pt x="1370" y="4555"/>
                </a:moveTo>
                <a:lnTo>
                  <a:pt x="1370" y="4555"/>
                </a:lnTo>
                <a:cubicBezTo>
                  <a:pt x="1378" y="4559"/>
                  <a:pt x="1382" y="4569"/>
                  <a:pt x="1378" y="4577"/>
                </a:cubicBezTo>
                <a:cubicBezTo>
                  <a:pt x="1374" y="4585"/>
                  <a:pt x="1364" y="4589"/>
                  <a:pt x="1356" y="4585"/>
                </a:cubicBezTo>
                <a:cubicBezTo>
                  <a:pt x="1347" y="4581"/>
                  <a:pt x="1344" y="4571"/>
                  <a:pt x="1348" y="4563"/>
                </a:cubicBezTo>
                <a:cubicBezTo>
                  <a:pt x="1352" y="4554"/>
                  <a:pt x="1361" y="4551"/>
                  <a:pt x="1370" y="4555"/>
                </a:cubicBezTo>
                <a:close/>
                <a:moveTo>
                  <a:pt x="1430" y="4584"/>
                </a:moveTo>
                <a:lnTo>
                  <a:pt x="1430" y="4584"/>
                </a:lnTo>
                <a:cubicBezTo>
                  <a:pt x="1438" y="4588"/>
                  <a:pt x="1442" y="4598"/>
                  <a:pt x="1438" y="4606"/>
                </a:cubicBezTo>
                <a:cubicBezTo>
                  <a:pt x="1434" y="4614"/>
                  <a:pt x="1424" y="4618"/>
                  <a:pt x="1416" y="4614"/>
                </a:cubicBezTo>
                <a:cubicBezTo>
                  <a:pt x="1407" y="4610"/>
                  <a:pt x="1404" y="4600"/>
                  <a:pt x="1408" y="4592"/>
                </a:cubicBezTo>
                <a:cubicBezTo>
                  <a:pt x="1412" y="4583"/>
                  <a:pt x="1422" y="4580"/>
                  <a:pt x="1430" y="4584"/>
                </a:cubicBezTo>
                <a:close/>
                <a:moveTo>
                  <a:pt x="1488" y="4612"/>
                </a:moveTo>
                <a:lnTo>
                  <a:pt x="1488" y="4612"/>
                </a:lnTo>
                <a:cubicBezTo>
                  <a:pt x="1497" y="4615"/>
                  <a:pt x="1502" y="4624"/>
                  <a:pt x="1499" y="4633"/>
                </a:cubicBezTo>
                <a:cubicBezTo>
                  <a:pt x="1496" y="4642"/>
                  <a:pt x="1486" y="4646"/>
                  <a:pt x="1478" y="4643"/>
                </a:cubicBezTo>
                <a:cubicBezTo>
                  <a:pt x="1469" y="4640"/>
                  <a:pt x="1464" y="4631"/>
                  <a:pt x="1467" y="4622"/>
                </a:cubicBezTo>
                <a:cubicBezTo>
                  <a:pt x="1470" y="4614"/>
                  <a:pt x="1480" y="4609"/>
                  <a:pt x="1488" y="4612"/>
                </a:cubicBezTo>
                <a:close/>
                <a:moveTo>
                  <a:pt x="1551" y="4635"/>
                </a:moveTo>
                <a:lnTo>
                  <a:pt x="1551" y="4635"/>
                </a:lnTo>
                <a:cubicBezTo>
                  <a:pt x="1560" y="4638"/>
                  <a:pt x="1564" y="4647"/>
                  <a:pt x="1561" y="4656"/>
                </a:cubicBezTo>
                <a:cubicBezTo>
                  <a:pt x="1558" y="4665"/>
                  <a:pt x="1549" y="4669"/>
                  <a:pt x="1540" y="4666"/>
                </a:cubicBezTo>
                <a:cubicBezTo>
                  <a:pt x="1531" y="4663"/>
                  <a:pt x="1527" y="4654"/>
                  <a:pt x="1530" y="4645"/>
                </a:cubicBezTo>
                <a:cubicBezTo>
                  <a:pt x="1533" y="4637"/>
                  <a:pt x="1542" y="4632"/>
                  <a:pt x="1551" y="4635"/>
                </a:cubicBezTo>
                <a:close/>
                <a:moveTo>
                  <a:pt x="1614" y="4658"/>
                </a:moveTo>
                <a:lnTo>
                  <a:pt x="1614" y="4658"/>
                </a:lnTo>
                <a:cubicBezTo>
                  <a:pt x="1622" y="4661"/>
                  <a:pt x="1627" y="4670"/>
                  <a:pt x="1624" y="4679"/>
                </a:cubicBezTo>
                <a:cubicBezTo>
                  <a:pt x="1621" y="4688"/>
                  <a:pt x="1611" y="4693"/>
                  <a:pt x="1603" y="4690"/>
                </a:cubicBezTo>
                <a:cubicBezTo>
                  <a:pt x="1594" y="4687"/>
                  <a:pt x="1589" y="4677"/>
                  <a:pt x="1592" y="4668"/>
                </a:cubicBezTo>
                <a:cubicBezTo>
                  <a:pt x="1595" y="4660"/>
                  <a:pt x="1605" y="4655"/>
                  <a:pt x="1614" y="4658"/>
                </a:cubicBezTo>
                <a:close/>
                <a:moveTo>
                  <a:pt x="1676" y="4681"/>
                </a:moveTo>
                <a:lnTo>
                  <a:pt x="1676" y="4681"/>
                </a:lnTo>
                <a:cubicBezTo>
                  <a:pt x="1685" y="4684"/>
                  <a:pt x="1690" y="4694"/>
                  <a:pt x="1687" y="4702"/>
                </a:cubicBezTo>
                <a:cubicBezTo>
                  <a:pt x="1684" y="4711"/>
                  <a:pt x="1674" y="4716"/>
                  <a:pt x="1665" y="4713"/>
                </a:cubicBezTo>
                <a:cubicBezTo>
                  <a:pt x="1657" y="4710"/>
                  <a:pt x="1652" y="4700"/>
                  <a:pt x="1655" y="4691"/>
                </a:cubicBezTo>
                <a:cubicBezTo>
                  <a:pt x="1658" y="4683"/>
                  <a:pt x="1667" y="4678"/>
                  <a:pt x="1676" y="4681"/>
                </a:cubicBezTo>
                <a:close/>
                <a:moveTo>
                  <a:pt x="1738" y="4700"/>
                </a:moveTo>
                <a:lnTo>
                  <a:pt x="1738" y="4700"/>
                </a:lnTo>
                <a:cubicBezTo>
                  <a:pt x="1747" y="4703"/>
                  <a:pt x="1753" y="4712"/>
                  <a:pt x="1751" y="4721"/>
                </a:cubicBezTo>
                <a:cubicBezTo>
                  <a:pt x="1748" y="4730"/>
                  <a:pt x="1739" y="4735"/>
                  <a:pt x="1730" y="4733"/>
                </a:cubicBezTo>
                <a:cubicBezTo>
                  <a:pt x="1721" y="4731"/>
                  <a:pt x="1716" y="4722"/>
                  <a:pt x="1718" y="4713"/>
                </a:cubicBezTo>
                <a:cubicBezTo>
                  <a:pt x="1720" y="4704"/>
                  <a:pt x="1729" y="4698"/>
                  <a:pt x="1738" y="4700"/>
                </a:cubicBezTo>
                <a:close/>
                <a:moveTo>
                  <a:pt x="1803" y="4717"/>
                </a:moveTo>
                <a:lnTo>
                  <a:pt x="1803" y="4717"/>
                </a:lnTo>
                <a:cubicBezTo>
                  <a:pt x="1812" y="4719"/>
                  <a:pt x="1817" y="4728"/>
                  <a:pt x="1815" y="4737"/>
                </a:cubicBezTo>
                <a:cubicBezTo>
                  <a:pt x="1813" y="4746"/>
                  <a:pt x="1804" y="4752"/>
                  <a:pt x="1795" y="4749"/>
                </a:cubicBezTo>
                <a:cubicBezTo>
                  <a:pt x="1786" y="4747"/>
                  <a:pt x="1781" y="4738"/>
                  <a:pt x="1783" y="4729"/>
                </a:cubicBezTo>
                <a:cubicBezTo>
                  <a:pt x="1785" y="4720"/>
                  <a:pt x="1794" y="4715"/>
                  <a:pt x="1803" y="4717"/>
                </a:cubicBezTo>
                <a:close/>
                <a:moveTo>
                  <a:pt x="1867" y="4734"/>
                </a:moveTo>
                <a:lnTo>
                  <a:pt x="1868" y="4734"/>
                </a:lnTo>
                <a:cubicBezTo>
                  <a:pt x="1876" y="4736"/>
                  <a:pt x="1882" y="4745"/>
                  <a:pt x="1880" y="4754"/>
                </a:cubicBezTo>
                <a:cubicBezTo>
                  <a:pt x="1878" y="4763"/>
                  <a:pt x="1869" y="4768"/>
                  <a:pt x="1860" y="4766"/>
                </a:cubicBezTo>
                <a:cubicBezTo>
                  <a:pt x="1851" y="4764"/>
                  <a:pt x="1845" y="4755"/>
                  <a:pt x="1847" y="4746"/>
                </a:cubicBezTo>
                <a:cubicBezTo>
                  <a:pt x="1850" y="4737"/>
                  <a:pt x="1859" y="4731"/>
                  <a:pt x="1867" y="4734"/>
                </a:cubicBezTo>
                <a:close/>
                <a:moveTo>
                  <a:pt x="1932" y="4750"/>
                </a:moveTo>
                <a:lnTo>
                  <a:pt x="1932" y="4750"/>
                </a:lnTo>
                <a:cubicBezTo>
                  <a:pt x="1941" y="4752"/>
                  <a:pt x="1947" y="4761"/>
                  <a:pt x="1944" y="4770"/>
                </a:cubicBezTo>
                <a:cubicBezTo>
                  <a:pt x="1942" y="4779"/>
                  <a:pt x="1933" y="4785"/>
                  <a:pt x="1924" y="4783"/>
                </a:cubicBezTo>
                <a:cubicBezTo>
                  <a:pt x="1915" y="4780"/>
                  <a:pt x="1910" y="4771"/>
                  <a:pt x="1912" y="4762"/>
                </a:cubicBezTo>
                <a:cubicBezTo>
                  <a:pt x="1914" y="4753"/>
                  <a:pt x="1923" y="4748"/>
                  <a:pt x="1932" y="4750"/>
                </a:cubicBezTo>
                <a:close/>
                <a:moveTo>
                  <a:pt x="1996" y="4761"/>
                </a:moveTo>
                <a:lnTo>
                  <a:pt x="1997" y="4761"/>
                </a:lnTo>
                <a:cubicBezTo>
                  <a:pt x="2006" y="4762"/>
                  <a:pt x="2012" y="4770"/>
                  <a:pt x="2010" y="4780"/>
                </a:cubicBezTo>
                <a:cubicBezTo>
                  <a:pt x="2009" y="4789"/>
                  <a:pt x="2001" y="4795"/>
                  <a:pt x="1992" y="4794"/>
                </a:cubicBezTo>
                <a:lnTo>
                  <a:pt x="1991" y="4794"/>
                </a:lnTo>
                <a:cubicBezTo>
                  <a:pt x="1982" y="4792"/>
                  <a:pt x="1976" y="4784"/>
                  <a:pt x="1978" y="4775"/>
                </a:cubicBezTo>
                <a:cubicBezTo>
                  <a:pt x="1979" y="4765"/>
                  <a:pt x="1987" y="4759"/>
                  <a:pt x="1996" y="4761"/>
                </a:cubicBezTo>
                <a:close/>
                <a:moveTo>
                  <a:pt x="2062" y="4771"/>
                </a:moveTo>
                <a:lnTo>
                  <a:pt x="2062" y="4771"/>
                </a:lnTo>
                <a:cubicBezTo>
                  <a:pt x="2072" y="4772"/>
                  <a:pt x="2078" y="4781"/>
                  <a:pt x="2076" y="4790"/>
                </a:cubicBezTo>
                <a:cubicBezTo>
                  <a:pt x="2075" y="4799"/>
                  <a:pt x="2067" y="4805"/>
                  <a:pt x="2057" y="4804"/>
                </a:cubicBezTo>
                <a:cubicBezTo>
                  <a:pt x="2048" y="4802"/>
                  <a:pt x="2042" y="4794"/>
                  <a:pt x="2043" y="4785"/>
                </a:cubicBezTo>
                <a:cubicBezTo>
                  <a:pt x="2045" y="4776"/>
                  <a:pt x="2053" y="4769"/>
                  <a:pt x="2062" y="4771"/>
                </a:cubicBezTo>
                <a:close/>
                <a:moveTo>
                  <a:pt x="2128" y="4781"/>
                </a:moveTo>
                <a:lnTo>
                  <a:pt x="2128" y="4781"/>
                </a:lnTo>
                <a:cubicBezTo>
                  <a:pt x="2137" y="4782"/>
                  <a:pt x="2144" y="4791"/>
                  <a:pt x="2142" y="4800"/>
                </a:cubicBezTo>
                <a:cubicBezTo>
                  <a:pt x="2141" y="4809"/>
                  <a:pt x="2132" y="4815"/>
                  <a:pt x="2123" y="4814"/>
                </a:cubicBezTo>
                <a:cubicBezTo>
                  <a:pt x="2114" y="4813"/>
                  <a:pt x="2108" y="4804"/>
                  <a:pt x="2109" y="4795"/>
                </a:cubicBezTo>
                <a:cubicBezTo>
                  <a:pt x="2111" y="4786"/>
                  <a:pt x="2119" y="4780"/>
                  <a:pt x="2128" y="4781"/>
                </a:cubicBezTo>
                <a:close/>
                <a:moveTo>
                  <a:pt x="2193" y="4789"/>
                </a:moveTo>
                <a:lnTo>
                  <a:pt x="2193" y="4789"/>
                </a:lnTo>
                <a:cubicBezTo>
                  <a:pt x="2202" y="4790"/>
                  <a:pt x="2209" y="4798"/>
                  <a:pt x="2209" y="4807"/>
                </a:cubicBezTo>
                <a:cubicBezTo>
                  <a:pt x="2208" y="4816"/>
                  <a:pt x="2200" y="4823"/>
                  <a:pt x="2191" y="4823"/>
                </a:cubicBezTo>
                <a:cubicBezTo>
                  <a:pt x="2182" y="4822"/>
                  <a:pt x="2175" y="4814"/>
                  <a:pt x="2175" y="4805"/>
                </a:cubicBezTo>
                <a:cubicBezTo>
                  <a:pt x="2176" y="4796"/>
                  <a:pt x="2184" y="4789"/>
                  <a:pt x="2193" y="4789"/>
                </a:cubicBezTo>
                <a:close/>
                <a:moveTo>
                  <a:pt x="2259" y="4794"/>
                </a:moveTo>
                <a:lnTo>
                  <a:pt x="2259" y="4794"/>
                </a:lnTo>
                <a:cubicBezTo>
                  <a:pt x="2269" y="4795"/>
                  <a:pt x="2276" y="4803"/>
                  <a:pt x="2275" y="4812"/>
                </a:cubicBezTo>
                <a:cubicBezTo>
                  <a:pt x="2275" y="4821"/>
                  <a:pt x="2267" y="4828"/>
                  <a:pt x="2257" y="4828"/>
                </a:cubicBezTo>
                <a:cubicBezTo>
                  <a:pt x="2248" y="4827"/>
                  <a:pt x="2241" y="4819"/>
                  <a:pt x="2242" y="4810"/>
                </a:cubicBezTo>
                <a:cubicBezTo>
                  <a:pt x="2242" y="4801"/>
                  <a:pt x="2250" y="4794"/>
                  <a:pt x="2259" y="4794"/>
                </a:cubicBezTo>
                <a:close/>
                <a:moveTo>
                  <a:pt x="2325" y="4798"/>
                </a:moveTo>
                <a:lnTo>
                  <a:pt x="2325" y="4798"/>
                </a:lnTo>
                <a:cubicBezTo>
                  <a:pt x="2334" y="4798"/>
                  <a:pt x="2342" y="4805"/>
                  <a:pt x="2342" y="4814"/>
                </a:cubicBezTo>
                <a:cubicBezTo>
                  <a:pt x="2342" y="4823"/>
                  <a:pt x="2334" y="4831"/>
                  <a:pt x="2325" y="4831"/>
                </a:cubicBezTo>
                <a:cubicBezTo>
                  <a:pt x="2316" y="4831"/>
                  <a:pt x="2308" y="4823"/>
                  <a:pt x="2308" y="4814"/>
                </a:cubicBezTo>
                <a:cubicBezTo>
                  <a:pt x="2308" y="4805"/>
                  <a:pt x="2316" y="4798"/>
                  <a:pt x="2325" y="4798"/>
                </a:cubicBezTo>
                <a:close/>
                <a:moveTo>
                  <a:pt x="2392" y="4799"/>
                </a:moveTo>
                <a:lnTo>
                  <a:pt x="2392" y="4799"/>
                </a:lnTo>
                <a:cubicBezTo>
                  <a:pt x="2401" y="4799"/>
                  <a:pt x="2408" y="4807"/>
                  <a:pt x="2408" y="4816"/>
                </a:cubicBezTo>
                <a:cubicBezTo>
                  <a:pt x="2408" y="4825"/>
                  <a:pt x="2401" y="4833"/>
                  <a:pt x="2392" y="4833"/>
                </a:cubicBezTo>
                <a:cubicBezTo>
                  <a:pt x="2383" y="4833"/>
                  <a:pt x="2375" y="4825"/>
                  <a:pt x="2375" y="4816"/>
                </a:cubicBezTo>
                <a:cubicBezTo>
                  <a:pt x="2375" y="4807"/>
                  <a:pt x="2383" y="4799"/>
                  <a:pt x="2392" y="4799"/>
                </a:cubicBezTo>
                <a:close/>
                <a:moveTo>
                  <a:pt x="2458" y="4799"/>
                </a:moveTo>
                <a:lnTo>
                  <a:pt x="2458" y="4799"/>
                </a:lnTo>
                <a:cubicBezTo>
                  <a:pt x="2467" y="4799"/>
                  <a:pt x="2475" y="4806"/>
                  <a:pt x="2475" y="4815"/>
                </a:cubicBezTo>
                <a:cubicBezTo>
                  <a:pt x="2475" y="4824"/>
                  <a:pt x="2468" y="4832"/>
                  <a:pt x="2459" y="4832"/>
                </a:cubicBezTo>
                <a:cubicBezTo>
                  <a:pt x="2450" y="4832"/>
                  <a:pt x="2442" y="4825"/>
                  <a:pt x="2442" y="4816"/>
                </a:cubicBezTo>
                <a:cubicBezTo>
                  <a:pt x="2441" y="4807"/>
                  <a:pt x="2449" y="4799"/>
                  <a:pt x="2458" y="4799"/>
                </a:cubicBezTo>
                <a:close/>
                <a:moveTo>
                  <a:pt x="2525" y="4797"/>
                </a:moveTo>
                <a:lnTo>
                  <a:pt x="2525" y="4797"/>
                </a:lnTo>
                <a:cubicBezTo>
                  <a:pt x="2534" y="4797"/>
                  <a:pt x="2541" y="4804"/>
                  <a:pt x="2542" y="4813"/>
                </a:cubicBezTo>
                <a:cubicBezTo>
                  <a:pt x="2542" y="4823"/>
                  <a:pt x="2535" y="4830"/>
                  <a:pt x="2526" y="4830"/>
                </a:cubicBezTo>
                <a:lnTo>
                  <a:pt x="2526" y="4831"/>
                </a:lnTo>
                <a:cubicBezTo>
                  <a:pt x="2516" y="4831"/>
                  <a:pt x="2509" y="4824"/>
                  <a:pt x="2508" y="4814"/>
                </a:cubicBezTo>
                <a:cubicBezTo>
                  <a:pt x="2508" y="4805"/>
                  <a:pt x="2515" y="4797"/>
                  <a:pt x="2525" y="4797"/>
                </a:cubicBezTo>
                <a:close/>
                <a:moveTo>
                  <a:pt x="2590" y="4793"/>
                </a:moveTo>
                <a:lnTo>
                  <a:pt x="2590" y="4793"/>
                </a:lnTo>
                <a:cubicBezTo>
                  <a:pt x="2599" y="4792"/>
                  <a:pt x="2607" y="4799"/>
                  <a:pt x="2608" y="4808"/>
                </a:cubicBezTo>
                <a:cubicBezTo>
                  <a:pt x="2609" y="4817"/>
                  <a:pt x="2602" y="4825"/>
                  <a:pt x="2593" y="4826"/>
                </a:cubicBezTo>
                <a:cubicBezTo>
                  <a:pt x="2584" y="4827"/>
                  <a:pt x="2576" y="4820"/>
                  <a:pt x="2575" y="4811"/>
                </a:cubicBezTo>
                <a:cubicBezTo>
                  <a:pt x="2574" y="4802"/>
                  <a:pt x="2581" y="4794"/>
                  <a:pt x="2590" y="4793"/>
                </a:cubicBezTo>
                <a:close/>
                <a:moveTo>
                  <a:pt x="2657" y="4788"/>
                </a:moveTo>
                <a:lnTo>
                  <a:pt x="2657" y="4788"/>
                </a:lnTo>
                <a:cubicBezTo>
                  <a:pt x="2666" y="4787"/>
                  <a:pt x="2674" y="4794"/>
                  <a:pt x="2675" y="4803"/>
                </a:cubicBezTo>
                <a:cubicBezTo>
                  <a:pt x="2676" y="4812"/>
                  <a:pt x="2669" y="4821"/>
                  <a:pt x="2660" y="4821"/>
                </a:cubicBezTo>
                <a:cubicBezTo>
                  <a:pt x="2650" y="4822"/>
                  <a:pt x="2642" y="4815"/>
                  <a:pt x="2642" y="4806"/>
                </a:cubicBezTo>
                <a:cubicBezTo>
                  <a:pt x="2641" y="4797"/>
                  <a:pt x="2648" y="4789"/>
                  <a:pt x="2657" y="4788"/>
                </a:cubicBezTo>
                <a:close/>
                <a:moveTo>
                  <a:pt x="2721" y="4778"/>
                </a:moveTo>
                <a:lnTo>
                  <a:pt x="2721" y="4778"/>
                </a:lnTo>
                <a:cubicBezTo>
                  <a:pt x="2730" y="4777"/>
                  <a:pt x="2739" y="4783"/>
                  <a:pt x="2741" y="4792"/>
                </a:cubicBezTo>
                <a:cubicBezTo>
                  <a:pt x="2742" y="4801"/>
                  <a:pt x="2736" y="4810"/>
                  <a:pt x="2727" y="4811"/>
                </a:cubicBezTo>
                <a:cubicBezTo>
                  <a:pt x="2718" y="4813"/>
                  <a:pt x="2709" y="4807"/>
                  <a:pt x="2708" y="4798"/>
                </a:cubicBezTo>
                <a:cubicBezTo>
                  <a:pt x="2706" y="4789"/>
                  <a:pt x="2712" y="4780"/>
                  <a:pt x="2721" y="4778"/>
                </a:cubicBezTo>
                <a:close/>
                <a:moveTo>
                  <a:pt x="2787" y="4768"/>
                </a:moveTo>
                <a:lnTo>
                  <a:pt x="2787" y="4768"/>
                </a:lnTo>
                <a:cubicBezTo>
                  <a:pt x="2796" y="4767"/>
                  <a:pt x="2805" y="4773"/>
                  <a:pt x="2806" y="4782"/>
                </a:cubicBezTo>
                <a:cubicBezTo>
                  <a:pt x="2808" y="4791"/>
                  <a:pt x="2802" y="4799"/>
                  <a:pt x="2793" y="4801"/>
                </a:cubicBezTo>
                <a:cubicBezTo>
                  <a:pt x="2784" y="4803"/>
                  <a:pt x="2775" y="4797"/>
                  <a:pt x="2774" y="4788"/>
                </a:cubicBezTo>
                <a:cubicBezTo>
                  <a:pt x="2772" y="4778"/>
                  <a:pt x="2778" y="4770"/>
                  <a:pt x="2787" y="4768"/>
                </a:cubicBezTo>
                <a:close/>
                <a:moveTo>
                  <a:pt x="2853" y="4758"/>
                </a:moveTo>
                <a:lnTo>
                  <a:pt x="2853" y="4758"/>
                </a:lnTo>
                <a:cubicBezTo>
                  <a:pt x="2862" y="4756"/>
                  <a:pt x="2871" y="4762"/>
                  <a:pt x="2872" y="4771"/>
                </a:cubicBezTo>
                <a:cubicBezTo>
                  <a:pt x="2874" y="4780"/>
                  <a:pt x="2868" y="4789"/>
                  <a:pt x="2859" y="4791"/>
                </a:cubicBezTo>
                <a:cubicBezTo>
                  <a:pt x="2850" y="4792"/>
                  <a:pt x="2841" y="4786"/>
                  <a:pt x="2840" y="4777"/>
                </a:cubicBezTo>
                <a:cubicBezTo>
                  <a:pt x="2838" y="4768"/>
                  <a:pt x="2844" y="4760"/>
                  <a:pt x="2853" y="4758"/>
                </a:cubicBezTo>
                <a:close/>
                <a:moveTo>
                  <a:pt x="2917" y="4746"/>
                </a:moveTo>
                <a:lnTo>
                  <a:pt x="2917" y="4746"/>
                </a:lnTo>
                <a:cubicBezTo>
                  <a:pt x="2926" y="4744"/>
                  <a:pt x="2935" y="4749"/>
                  <a:pt x="2938" y="4758"/>
                </a:cubicBezTo>
                <a:cubicBezTo>
                  <a:pt x="2940" y="4767"/>
                  <a:pt x="2935" y="4776"/>
                  <a:pt x="2926" y="4778"/>
                </a:cubicBezTo>
                <a:cubicBezTo>
                  <a:pt x="2917" y="4781"/>
                  <a:pt x="2908" y="4775"/>
                  <a:pt x="2905" y="4766"/>
                </a:cubicBezTo>
                <a:cubicBezTo>
                  <a:pt x="2903" y="4758"/>
                  <a:pt x="2908" y="4748"/>
                  <a:pt x="2917" y="4746"/>
                </a:cubicBezTo>
                <a:close/>
                <a:moveTo>
                  <a:pt x="2982" y="4729"/>
                </a:moveTo>
                <a:lnTo>
                  <a:pt x="2982" y="4729"/>
                </a:lnTo>
                <a:cubicBezTo>
                  <a:pt x="2991" y="4727"/>
                  <a:pt x="3000" y="4732"/>
                  <a:pt x="3002" y="4741"/>
                </a:cubicBezTo>
                <a:cubicBezTo>
                  <a:pt x="3005" y="4750"/>
                  <a:pt x="2999" y="4759"/>
                  <a:pt x="2990" y="4762"/>
                </a:cubicBezTo>
                <a:cubicBezTo>
                  <a:pt x="2982" y="4764"/>
                  <a:pt x="2972" y="4759"/>
                  <a:pt x="2970" y="4750"/>
                </a:cubicBezTo>
                <a:cubicBezTo>
                  <a:pt x="2968" y="4741"/>
                  <a:pt x="2973" y="4732"/>
                  <a:pt x="2982" y="4729"/>
                </a:cubicBezTo>
                <a:close/>
                <a:moveTo>
                  <a:pt x="3046" y="4713"/>
                </a:moveTo>
                <a:lnTo>
                  <a:pt x="3046" y="4713"/>
                </a:lnTo>
                <a:cubicBezTo>
                  <a:pt x="3055" y="4710"/>
                  <a:pt x="3064" y="4716"/>
                  <a:pt x="3067" y="4725"/>
                </a:cubicBezTo>
                <a:cubicBezTo>
                  <a:pt x="3069" y="4733"/>
                  <a:pt x="3064" y="4743"/>
                  <a:pt x="3055" y="4745"/>
                </a:cubicBezTo>
                <a:cubicBezTo>
                  <a:pt x="3046" y="4747"/>
                  <a:pt x="3037" y="4742"/>
                  <a:pt x="3035" y="4733"/>
                </a:cubicBezTo>
                <a:cubicBezTo>
                  <a:pt x="3032" y="4724"/>
                  <a:pt x="3037" y="4715"/>
                  <a:pt x="3046" y="4713"/>
                </a:cubicBezTo>
                <a:close/>
                <a:moveTo>
                  <a:pt x="3111" y="4696"/>
                </a:moveTo>
                <a:lnTo>
                  <a:pt x="3111" y="4696"/>
                </a:lnTo>
                <a:cubicBezTo>
                  <a:pt x="3120" y="4694"/>
                  <a:pt x="3129" y="4699"/>
                  <a:pt x="3131" y="4708"/>
                </a:cubicBezTo>
                <a:cubicBezTo>
                  <a:pt x="3134" y="4717"/>
                  <a:pt x="3129" y="4726"/>
                  <a:pt x="3120" y="4728"/>
                </a:cubicBezTo>
                <a:cubicBezTo>
                  <a:pt x="3111" y="4731"/>
                  <a:pt x="3102" y="4726"/>
                  <a:pt x="3099" y="4717"/>
                </a:cubicBezTo>
                <a:cubicBezTo>
                  <a:pt x="3097" y="4708"/>
                  <a:pt x="3102" y="4699"/>
                  <a:pt x="3111" y="4696"/>
                </a:cubicBezTo>
                <a:close/>
                <a:moveTo>
                  <a:pt x="3172" y="4675"/>
                </a:moveTo>
                <a:lnTo>
                  <a:pt x="3172" y="4675"/>
                </a:lnTo>
                <a:cubicBezTo>
                  <a:pt x="3181" y="4672"/>
                  <a:pt x="3191" y="4676"/>
                  <a:pt x="3194" y="4685"/>
                </a:cubicBezTo>
                <a:cubicBezTo>
                  <a:pt x="3197" y="4694"/>
                  <a:pt x="3193" y="4703"/>
                  <a:pt x="3184" y="4706"/>
                </a:cubicBezTo>
                <a:cubicBezTo>
                  <a:pt x="3176" y="4710"/>
                  <a:pt x="3166" y="4705"/>
                  <a:pt x="3163" y="4697"/>
                </a:cubicBezTo>
                <a:cubicBezTo>
                  <a:pt x="3159" y="4688"/>
                  <a:pt x="3164" y="4678"/>
                  <a:pt x="3172" y="4675"/>
                </a:cubicBezTo>
                <a:close/>
                <a:moveTo>
                  <a:pt x="3235" y="4652"/>
                </a:moveTo>
                <a:lnTo>
                  <a:pt x="3235" y="4652"/>
                </a:lnTo>
                <a:cubicBezTo>
                  <a:pt x="3244" y="4649"/>
                  <a:pt x="3253" y="4653"/>
                  <a:pt x="3257" y="4662"/>
                </a:cubicBezTo>
                <a:cubicBezTo>
                  <a:pt x="3260" y="4671"/>
                  <a:pt x="3255" y="4680"/>
                  <a:pt x="3247" y="4683"/>
                </a:cubicBezTo>
                <a:cubicBezTo>
                  <a:pt x="3238" y="4687"/>
                  <a:pt x="3229" y="4682"/>
                  <a:pt x="3225" y="4674"/>
                </a:cubicBezTo>
                <a:cubicBezTo>
                  <a:pt x="3222" y="4665"/>
                  <a:pt x="3226" y="4655"/>
                  <a:pt x="3235" y="4652"/>
                </a:cubicBezTo>
                <a:close/>
                <a:moveTo>
                  <a:pt x="3298" y="4629"/>
                </a:moveTo>
                <a:lnTo>
                  <a:pt x="3298" y="4629"/>
                </a:lnTo>
                <a:cubicBezTo>
                  <a:pt x="3306" y="4626"/>
                  <a:pt x="3316" y="4630"/>
                  <a:pt x="3319" y="4639"/>
                </a:cubicBezTo>
                <a:cubicBezTo>
                  <a:pt x="3322" y="4648"/>
                  <a:pt x="3318" y="4657"/>
                  <a:pt x="3309" y="4660"/>
                </a:cubicBezTo>
                <a:cubicBezTo>
                  <a:pt x="3301" y="4664"/>
                  <a:pt x="3291" y="4659"/>
                  <a:pt x="3288" y="4651"/>
                </a:cubicBezTo>
                <a:cubicBezTo>
                  <a:pt x="3285" y="4642"/>
                  <a:pt x="3289" y="4632"/>
                  <a:pt x="3298" y="4629"/>
                </a:cubicBezTo>
                <a:close/>
                <a:moveTo>
                  <a:pt x="3358" y="4605"/>
                </a:moveTo>
                <a:lnTo>
                  <a:pt x="3358" y="4605"/>
                </a:lnTo>
                <a:cubicBezTo>
                  <a:pt x="3366" y="4601"/>
                  <a:pt x="3376" y="4605"/>
                  <a:pt x="3380" y="4613"/>
                </a:cubicBezTo>
                <a:cubicBezTo>
                  <a:pt x="3385" y="4621"/>
                  <a:pt x="3381" y="4631"/>
                  <a:pt x="3373" y="4635"/>
                </a:cubicBezTo>
                <a:cubicBezTo>
                  <a:pt x="3365" y="4639"/>
                  <a:pt x="3355" y="4636"/>
                  <a:pt x="3351" y="4628"/>
                </a:cubicBezTo>
                <a:cubicBezTo>
                  <a:pt x="3346" y="4619"/>
                  <a:pt x="3350" y="4609"/>
                  <a:pt x="3358" y="4605"/>
                </a:cubicBezTo>
                <a:close/>
                <a:moveTo>
                  <a:pt x="3418" y="4576"/>
                </a:moveTo>
                <a:lnTo>
                  <a:pt x="3418" y="4576"/>
                </a:lnTo>
                <a:cubicBezTo>
                  <a:pt x="3426" y="4572"/>
                  <a:pt x="3436" y="4576"/>
                  <a:pt x="3440" y="4584"/>
                </a:cubicBezTo>
                <a:cubicBezTo>
                  <a:pt x="3445" y="4592"/>
                  <a:pt x="3441" y="4602"/>
                  <a:pt x="3433" y="4606"/>
                </a:cubicBezTo>
                <a:cubicBezTo>
                  <a:pt x="3425" y="4610"/>
                  <a:pt x="3415" y="4607"/>
                  <a:pt x="3411" y="4599"/>
                </a:cubicBezTo>
                <a:cubicBezTo>
                  <a:pt x="3407" y="4591"/>
                  <a:pt x="3410" y="4581"/>
                  <a:pt x="3418" y="4576"/>
                </a:cubicBezTo>
                <a:close/>
                <a:moveTo>
                  <a:pt x="3478" y="4548"/>
                </a:moveTo>
                <a:lnTo>
                  <a:pt x="3478" y="4548"/>
                </a:lnTo>
                <a:cubicBezTo>
                  <a:pt x="3486" y="4543"/>
                  <a:pt x="3496" y="4547"/>
                  <a:pt x="3501" y="4555"/>
                </a:cubicBezTo>
                <a:cubicBezTo>
                  <a:pt x="3505" y="4563"/>
                  <a:pt x="3501" y="4573"/>
                  <a:pt x="3493" y="4577"/>
                </a:cubicBezTo>
                <a:cubicBezTo>
                  <a:pt x="3485" y="4581"/>
                  <a:pt x="3475" y="4578"/>
                  <a:pt x="3471" y="4570"/>
                </a:cubicBezTo>
                <a:cubicBezTo>
                  <a:pt x="3467" y="4562"/>
                  <a:pt x="3470" y="4552"/>
                  <a:pt x="3478" y="4548"/>
                </a:cubicBezTo>
                <a:close/>
                <a:moveTo>
                  <a:pt x="3538" y="4519"/>
                </a:moveTo>
                <a:lnTo>
                  <a:pt x="3538" y="4519"/>
                </a:lnTo>
                <a:cubicBezTo>
                  <a:pt x="3547" y="4514"/>
                  <a:pt x="3557" y="4518"/>
                  <a:pt x="3561" y="4526"/>
                </a:cubicBezTo>
                <a:cubicBezTo>
                  <a:pt x="3565" y="4534"/>
                  <a:pt x="3561" y="4544"/>
                  <a:pt x="3553" y="4548"/>
                </a:cubicBezTo>
                <a:cubicBezTo>
                  <a:pt x="3545" y="4553"/>
                  <a:pt x="3535" y="4549"/>
                  <a:pt x="3531" y="4541"/>
                </a:cubicBezTo>
                <a:cubicBezTo>
                  <a:pt x="3527" y="4533"/>
                  <a:pt x="3530" y="4523"/>
                  <a:pt x="3538" y="4519"/>
                </a:cubicBezTo>
                <a:close/>
                <a:moveTo>
                  <a:pt x="3595" y="4486"/>
                </a:moveTo>
                <a:lnTo>
                  <a:pt x="3595" y="4486"/>
                </a:lnTo>
                <a:cubicBezTo>
                  <a:pt x="3602" y="4481"/>
                  <a:pt x="3613" y="4484"/>
                  <a:pt x="3618" y="4491"/>
                </a:cubicBezTo>
                <a:cubicBezTo>
                  <a:pt x="3623" y="4499"/>
                  <a:pt x="3620" y="4509"/>
                  <a:pt x="3613" y="4514"/>
                </a:cubicBezTo>
                <a:cubicBezTo>
                  <a:pt x="3605" y="4519"/>
                  <a:pt x="3595" y="4517"/>
                  <a:pt x="3590" y="4509"/>
                </a:cubicBezTo>
                <a:cubicBezTo>
                  <a:pt x="3585" y="4502"/>
                  <a:pt x="3587" y="4491"/>
                  <a:pt x="3595" y="4486"/>
                </a:cubicBezTo>
                <a:close/>
                <a:moveTo>
                  <a:pt x="3652" y="4452"/>
                </a:moveTo>
                <a:lnTo>
                  <a:pt x="3652" y="4452"/>
                </a:lnTo>
                <a:cubicBezTo>
                  <a:pt x="3659" y="4447"/>
                  <a:pt x="3670" y="4449"/>
                  <a:pt x="3675" y="4457"/>
                </a:cubicBezTo>
                <a:cubicBezTo>
                  <a:pt x="3680" y="4464"/>
                  <a:pt x="3677" y="4475"/>
                  <a:pt x="3670" y="4480"/>
                </a:cubicBezTo>
                <a:cubicBezTo>
                  <a:pt x="3662" y="4485"/>
                  <a:pt x="3652" y="4483"/>
                  <a:pt x="3647" y="4475"/>
                </a:cubicBezTo>
                <a:cubicBezTo>
                  <a:pt x="3642" y="4467"/>
                  <a:pt x="3644" y="4457"/>
                  <a:pt x="3652" y="4452"/>
                </a:cubicBezTo>
                <a:close/>
                <a:moveTo>
                  <a:pt x="3709" y="4417"/>
                </a:moveTo>
                <a:lnTo>
                  <a:pt x="3709" y="4417"/>
                </a:lnTo>
                <a:cubicBezTo>
                  <a:pt x="3716" y="4412"/>
                  <a:pt x="3727" y="4414"/>
                  <a:pt x="3732" y="4422"/>
                </a:cubicBezTo>
                <a:cubicBezTo>
                  <a:pt x="3737" y="4430"/>
                  <a:pt x="3734" y="4440"/>
                  <a:pt x="3727" y="4445"/>
                </a:cubicBezTo>
                <a:cubicBezTo>
                  <a:pt x="3719" y="4450"/>
                  <a:pt x="3709" y="4448"/>
                  <a:pt x="3704" y="4440"/>
                </a:cubicBezTo>
                <a:cubicBezTo>
                  <a:pt x="3699" y="4432"/>
                  <a:pt x="3701" y="4422"/>
                  <a:pt x="3709" y="4417"/>
                </a:cubicBezTo>
                <a:close/>
                <a:moveTo>
                  <a:pt x="3763" y="4382"/>
                </a:moveTo>
                <a:lnTo>
                  <a:pt x="3763" y="4382"/>
                </a:lnTo>
                <a:cubicBezTo>
                  <a:pt x="3770" y="4376"/>
                  <a:pt x="3781" y="4377"/>
                  <a:pt x="3787" y="4385"/>
                </a:cubicBezTo>
                <a:cubicBezTo>
                  <a:pt x="3792" y="4392"/>
                  <a:pt x="3791" y="4402"/>
                  <a:pt x="3784" y="4408"/>
                </a:cubicBezTo>
                <a:cubicBezTo>
                  <a:pt x="3777" y="4414"/>
                  <a:pt x="3766" y="4413"/>
                  <a:pt x="3761" y="4406"/>
                </a:cubicBezTo>
                <a:cubicBezTo>
                  <a:pt x="3755" y="4398"/>
                  <a:pt x="3756" y="4388"/>
                  <a:pt x="3763" y="4382"/>
                </a:cubicBezTo>
                <a:close/>
                <a:moveTo>
                  <a:pt x="3817" y="4342"/>
                </a:moveTo>
                <a:lnTo>
                  <a:pt x="3817" y="4342"/>
                </a:lnTo>
                <a:cubicBezTo>
                  <a:pt x="3824" y="4336"/>
                  <a:pt x="3834" y="4338"/>
                  <a:pt x="3840" y="4345"/>
                </a:cubicBezTo>
                <a:cubicBezTo>
                  <a:pt x="3846" y="4352"/>
                  <a:pt x="3845" y="4362"/>
                  <a:pt x="3838" y="4368"/>
                </a:cubicBezTo>
                <a:cubicBezTo>
                  <a:pt x="3830" y="4374"/>
                  <a:pt x="3820" y="4373"/>
                  <a:pt x="3814" y="4366"/>
                </a:cubicBezTo>
                <a:cubicBezTo>
                  <a:pt x="3808" y="4359"/>
                  <a:pt x="3810" y="4348"/>
                  <a:pt x="3817" y="4342"/>
                </a:cubicBezTo>
                <a:close/>
                <a:moveTo>
                  <a:pt x="3870" y="4302"/>
                </a:moveTo>
                <a:lnTo>
                  <a:pt x="3870" y="4302"/>
                </a:lnTo>
                <a:cubicBezTo>
                  <a:pt x="3877" y="4297"/>
                  <a:pt x="3888" y="4298"/>
                  <a:pt x="3894" y="4305"/>
                </a:cubicBezTo>
                <a:cubicBezTo>
                  <a:pt x="3899" y="4312"/>
                  <a:pt x="3898" y="4323"/>
                  <a:pt x="3891" y="4328"/>
                </a:cubicBezTo>
                <a:cubicBezTo>
                  <a:pt x="3884" y="4334"/>
                  <a:pt x="3873" y="4333"/>
                  <a:pt x="3868" y="4326"/>
                </a:cubicBezTo>
                <a:cubicBezTo>
                  <a:pt x="3862" y="4319"/>
                  <a:pt x="3863" y="4308"/>
                  <a:pt x="3870" y="4302"/>
                </a:cubicBezTo>
                <a:close/>
                <a:moveTo>
                  <a:pt x="3924" y="4263"/>
                </a:moveTo>
                <a:lnTo>
                  <a:pt x="3924" y="4262"/>
                </a:lnTo>
                <a:cubicBezTo>
                  <a:pt x="3931" y="4257"/>
                  <a:pt x="3941" y="4258"/>
                  <a:pt x="3947" y="4265"/>
                </a:cubicBezTo>
                <a:cubicBezTo>
                  <a:pt x="3953" y="4272"/>
                  <a:pt x="3952" y="4283"/>
                  <a:pt x="3945" y="4288"/>
                </a:cubicBezTo>
                <a:cubicBezTo>
                  <a:pt x="3937" y="4294"/>
                  <a:pt x="3927" y="4293"/>
                  <a:pt x="3921" y="4286"/>
                </a:cubicBezTo>
                <a:cubicBezTo>
                  <a:pt x="3915" y="4279"/>
                  <a:pt x="3916" y="4268"/>
                  <a:pt x="3924" y="4263"/>
                </a:cubicBezTo>
                <a:close/>
                <a:moveTo>
                  <a:pt x="3973" y="4219"/>
                </a:moveTo>
                <a:lnTo>
                  <a:pt x="3973" y="4219"/>
                </a:lnTo>
                <a:cubicBezTo>
                  <a:pt x="3979" y="4213"/>
                  <a:pt x="3990" y="4213"/>
                  <a:pt x="3996" y="4220"/>
                </a:cubicBezTo>
                <a:cubicBezTo>
                  <a:pt x="4003" y="4227"/>
                  <a:pt x="4002" y="4237"/>
                  <a:pt x="3996" y="4243"/>
                </a:cubicBezTo>
                <a:cubicBezTo>
                  <a:pt x="3989" y="4250"/>
                  <a:pt x="3978" y="4250"/>
                  <a:pt x="3972" y="4243"/>
                </a:cubicBezTo>
                <a:cubicBezTo>
                  <a:pt x="3966" y="4236"/>
                  <a:pt x="3966" y="4226"/>
                  <a:pt x="3973" y="4219"/>
                </a:cubicBezTo>
                <a:close/>
                <a:moveTo>
                  <a:pt x="4022" y="4174"/>
                </a:moveTo>
                <a:lnTo>
                  <a:pt x="4022" y="4174"/>
                </a:lnTo>
                <a:cubicBezTo>
                  <a:pt x="4029" y="4168"/>
                  <a:pt x="4039" y="4168"/>
                  <a:pt x="4045" y="4175"/>
                </a:cubicBezTo>
                <a:cubicBezTo>
                  <a:pt x="4052" y="4182"/>
                  <a:pt x="4052" y="4192"/>
                  <a:pt x="4045" y="4198"/>
                </a:cubicBezTo>
                <a:lnTo>
                  <a:pt x="4045" y="4199"/>
                </a:lnTo>
                <a:cubicBezTo>
                  <a:pt x="4038" y="4205"/>
                  <a:pt x="4028" y="4205"/>
                  <a:pt x="4021" y="4198"/>
                </a:cubicBezTo>
                <a:cubicBezTo>
                  <a:pt x="4015" y="4191"/>
                  <a:pt x="4015" y="4181"/>
                  <a:pt x="4022" y="4174"/>
                </a:cubicBezTo>
                <a:close/>
                <a:moveTo>
                  <a:pt x="4071" y="4130"/>
                </a:moveTo>
                <a:lnTo>
                  <a:pt x="4071" y="4129"/>
                </a:lnTo>
                <a:cubicBezTo>
                  <a:pt x="4078" y="4123"/>
                  <a:pt x="4088" y="4123"/>
                  <a:pt x="4095" y="4130"/>
                </a:cubicBezTo>
                <a:cubicBezTo>
                  <a:pt x="4101" y="4137"/>
                  <a:pt x="4101" y="4147"/>
                  <a:pt x="4094" y="4154"/>
                </a:cubicBezTo>
                <a:cubicBezTo>
                  <a:pt x="4088" y="4160"/>
                  <a:pt x="4077" y="4160"/>
                  <a:pt x="4071" y="4153"/>
                </a:cubicBezTo>
                <a:cubicBezTo>
                  <a:pt x="4064" y="4146"/>
                  <a:pt x="4064" y="4136"/>
                  <a:pt x="4071" y="4130"/>
                </a:cubicBezTo>
                <a:close/>
                <a:moveTo>
                  <a:pt x="4118" y="4084"/>
                </a:moveTo>
                <a:lnTo>
                  <a:pt x="4118" y="4084"/>
                </a:lnTo>
                <a:cubicBezTo>
                  <a:pt x="4124" y="4077"/>
                  <a:pt x="4134" y="4076"/>
                  <a:pt x="4141" y="4082"/>
                </a:cubicBezTo>
                <a:cubicBezTo>
                  <a:pt x="4148" y="4088"/>
                  <a:pt x="4149" y="4099"/>
                  <a:pt x="4143" y="4106"/>
                </a:cubicBezTo>
                <a:cubicBezTo>
                  <a:pt x="4137" y="4113"/>
                  <a:pt x="4127" y="4114"/>
                  <a:pt x="4120" y="4108"/>
                </a:cubicBezTo>
                <a:cubicBezTo>
                  <a:pt x="4113" y="4102"/>
                  <a:pt x="4112" y="4091"/>
                  <a:pt x="4118" y="4084"/>
                </a:cubicBezTo>
                <a:close/>
                <a:moveTo>
                  <a:pt x="4163" y="4035"/>
                </a:moveTo>
                <a:lnTo>
                  <a:pt x="4163" y="4035"/>
                </a:lnTo>
                <a:cubicBezTo>
                  <a:pt x="4169" y="4028"/>
                  <a:pt x="4179" y="4027"/>
                  <a:pt x="4186" y="4033"/>
                </a:cubicBezTo>
                <a:cubicBezTo>
                  <a:pt x="4193" y="4039"/>
                  <a:pt x="4194" y="4049"/>
                  <a:pt x="4188" y="4056"/>
                </a:cubicBezTo>
                <a:cubicBezTo>
                  <a:pt x="4182" y="4063"/>
                  <a:pt x="4172" y="4064"/>
                  <a:pt x="4164" y="4058"/>
                </a:cubicBezTo>
                <a:cubicBezTo>
                  <a:pt x="4157" y="4052"/>
                  <a:pt x="4157" y="4042"/>
                  <a:pt x="4163" y="4035"/>
                </a:cubicBezTo>
                <a:close/>
                <a:moveTo>
                  <a:pt x="4207" y="3986"/>
                </a:moveTo>
                <a:lnTo>
                  <a:pt x="4208" y="3986"/>
                </a:lnTo>
                <a:cubicBezTo>
                  <a:pt x="4213" y="3979"/>
                  <a:pt x="4224" y="3978"/>
                  <a:pt x="4231" y="3984"/>
                </a:cubicBezTo>
                <a:cubicBezTo>
                  <a:pt x="4238" y="3990"/>
                  <a:pt x="4239" y="4000"/>
                  <a:pt x="4233" y="4007"/>
                </a:cubicBezTo>
                <a:cubicBezTo>
                  <a:pt x="4227" y="4014"/>
                  <a:pt x="4216" y="4015"/>
                  <a:pt x="4209" y="4009"/>
                </a:cubicBezTo>
                <a:cubicBezTo>
                  <a:pt x="4202" y="4003"/>
                  <a:pt x="4202" y="3993"/>
                  <a:pt x="4207" y="3986"/>
                </a:cubicBezTo>
                <a:close/>
                <a:moveTo>
                  <a:pt x="4252" y="3936"/>
                </a:moveTo>
                <a:lnTo>
                  <a:pt x="4252" y="3936"/>
                </a:lnTo>
                <a:cubicBezTo>
                  <a:pt x="4258" y="3929"/>
                  <a:pt x="4269" y="3928"/>
                  <a:pt x="4276" y="3934"/>
                </a:cubicBezTo>
                <a:cubicBezTo>
                  <a:pt x="4283" y="3940"/>
                  <a:pt x="4284" y="3951"/>
                  <a:pt x="4278" y="3958"/>
                </a:cubicBezTo>
                <a:cubicBezTo>
                  <a:pt x="4272" y="3965"/>
                  <a:pt x="4261" y="3966"/>
                  <a:pt x="4254" y="3960"/>
                </a:cubicBezTo>
                <a:cubicBezTo>
                  <a:pt x="4247" y="3954"/>
                  <a:pt x="4246" y="3943"/>
                  <a:pt x="4252" y="3936"/>
                </a:cubicBezTo>
                <a:close/>
                <a:moveTo>
                  <a:pt x="4292" y="3884"/>
                </a:moveTo>
                <a:lnTo>
                  <a:pt x="4292" y="3884"/>
                </a:lnTo>
                <a:cubicBezTo>
                  <a:pt x="4297" y="3877"/>
                  <a:pt x="4308" y="3875"/>
                  <a:pt x="4315" y="3880"/>
                </a:cubicBezTo>
                <a:cubicBezTo>
                  <a:pt x="4323" y="3886"/>
                  <a:pt x="4324" y="3896"/>
                  <a:pt x="4319" y="3904"/>
                </a:cubicBezTo>
                <a:cubicBezTo>
                  <a:pt x="4314" y="3911"/>
                  <a:pt x="4303" y="3913"/>
                  <a:pt x="4296" y="3908"/>
                </a:cubicBezTo>
                <a:cubicBezTo>
                  <a:pt x="4288" y="3902"/>
                  <a:pt x="4286" y="3892"/>
                  <a:pt x="4292" y="3884"/>
                </a:cubicBezTo>
                <a:close/>
                <a:moveTo>
                  <a:pt x="4332" y="3831"/>
                </a:moveTo>
                <a:lnTo>
                  <a:pt x="4332" y="3831"/>
                </a:lnTo>
                <a:cubicBezTo>
                  <a:pt x="4337" y="3823"/>
                  <a:pt x="4347" y="3822"/>
                  <a:pt x="4355" y="3827"/>
                </a:cubicBezTo>
                <a:cubicBezTo>
                  <a:pt x="4362" y="3832"/>
                  <a:pt x="4364" y="3843"/>
                  <a:pt x="4359" y="3850"/>
                </a:cubicBezTo>
                <a:cubicBezTo>
                  <a:pt x="4353" y="3858"/>
                  <a:pt x="4343" y="3859"/>
                  <a:pt x="4336" y="3854"/>
                </a:cubicBezTo>
                <a:cubicBezTo>
                  <a:pt x="4328" y="3849"/>
                  <a:pt x="4326" y="3838"/>
                  <a:pt x="4332" y="3831"/>
                </a:cubicBezTo>
                <a:close/>
                <a:moveTo>
                  <a:pt x="4372" y="3777"/>
                </a:moveTo>
                <a:lnTo>
                  <a:pt x="4372" y="3777"/>
                </a:lnTo>
                <a:cubicBezTo>
                  <a:pt x="4377" y="3770"/>
                  <a:pt x="4387" y="3768"/>
                  <a:pt x="4395" y="3773"/>
                </a:cubicBezTo>
                <a:cubicBezTo>
                  <a:pt x="4402" y="3779"/>
                  <a:pt x="4404" y="3789"/>
                  <a:pt x="4399" y="3797"/>
                </a:cubicBezTo>
                <a:cubicBezTo>
                  <a:pt x="4393" y="3804"/>
                  <a:pt x="4383" y="3806"/>
                  <a:pt x="4375" y="3801"/>
                </a:cubicBezTo>
                <a:cubicBezTo>
                  <a:pt x="4368" y="3795"/>
                  <a:pt x="4366" y="3785"/>
                  <a:pt x="4372" y="3777"/>
                </a:cubicBezTo>
                <a:close/>
                <a:moveTo>
                  <a:pt x="4408" y="3724"/>
                </a:moveTo>
                <a:lnTo>
                  <a:pt x="4408" y="3724"/>
                </a:lnTo>
                <a:cubicBezTo>
                  <a:pt x="4412" y="3716"/>
                  <a:pt x="4422" y="3713"/>
                  <a:pt x="4430" y="3717"/>
                </a:cubicBezTo>
                <a:cubicBezTo>
                  <a:pt x="4439" y="3721"/>
                  <a:pt x="4442" y="3732"/>
                  <a:pt x="4437" y="3740"/>
                </a:cubicBezTo>
                <a:cubicBezTo>
                  <a:pt x="4433" y="3748"/>
                  <a:pt x="4423" y="3751"/>
                  <a:pt x="4415" y="3747"/>
                </a:cubicBezTo>
                <a:cubicBezTo>
                  <a:pt x="4407" y="3742"/>
                  <a:pt x="4404" y="3732"/>
                  <a:pt x="4408" y="3724"/>
                </a:cubicBezTo>
                <a:close/>
                <a:moveTo>
                  <a:pt x="4442" y="3667"/>
                </a:moveTo>
                <a:lnTo>
                  <a:pt x="4442" y="3667"/>
                </a:lnTo>
                <a:cubicBezTo>
                  <a:pt x="4447" y="3659"/>
                  <a:pt x="4457" y="3656"/>
                  <a:pt x="4465" y="3660"/>
                </a:cubicBezTo>
                <a:cubicBezTo>
                  <a:pt x="4473" y="3664"/>
                  <a:pt x="4476" y="3675"/>
                  <a:pt x="4472" y="3683"/>
                </a:cubicBezTo>
                <a:cubicBezTo>
                  <a:pt x="4468" y="3691"/>
                  <a:pt x="4457" y="3694"/>
                  <a:pt x="4449" y="3690"/>
                </a:cubicBezTo>
                <a:cubicBezTo>
                  <a:pt x="4441" y="3685"/>
                  <a:pt x="4438" y="3675"/>
                  <a:pt x="4442" y="3667"/>
                </a:cubicBezTo>
                <a:close/>
                <a:moveTo>
                  <a:pt x="4477" y="3610"/>
                </a:moveTo>
                <a:lnTo>
                  <a:pt x="4477" y="3610"/>
                </a:lnTo>
                <a:cubicBezTo>
                  <a:pt x="4481" y="3602"/>
                  <a:pt x="4491" y="3599"/>
                  <a:pt x="4500" y="3603"/>
                </a:cubicBezTo>
                <a:cubicBezTo>
                  <a:pt x="4508" y="3607"/>
                  <a:pt x="4511" y="3618"/>
                  <a:pt x="4506" y="3626"/>
                </a:cubicBezTo>
                <a:cubicBezTo>
                  <a:pt x="4502" y="3634"/>
                  <a:pt x="4492" y="3637"/>
                  <a:pt x="4484" y="3633"/>
                </a:cubicBezTo>
                <a:cubicBezTo>
                  <a:pt x="4476" y="3628"/>
                  <a:pt x="4473" y="3618"/>
                  <a:pt x="4477" y="3610"/>
                </a:cubicBezTo>
                <a:close/>
                <a:moveTo>
                  <a:pt x="4512" y="3553"/>
                </a:moveTo>
                <a:lnTo>
                  <a:pt x="4512" y="3553"/>
                </a:lnTo>
                <a:cubicBezTo>
                  <a:pt x="4516" y="3545"/>
                  <a:pt x="4526" y="3542"/>
                  <a:pt x="4534" y="3546"/>
                </a:cubicBezTo>
                <a:cubicBezTo>
                  <a:pt x="4542" y="3550"/>
                  <a:pt x="4545" y="3560"/>
                  <a:pt x="4541" y="3569"/>
                </a:cubicBezTo>
                <a:cubicBezTo>
                  <a:pt x="4537" y="3577"/>
                  <a:pt x="4527" y="3580"/>
                  <a:pt x="4518" y="3575"/>
                </a:cubicBezTo>
                <a:cubicBezTo>
                  <a:pt x="4510" y="3571"/>
                  <a:pt x="4507" y="3561"/>
                  <a:pt x="4512" y="3553"/>
                </a:cubicBezTo>
                <a:close/>
                <a:moveTo>
                  <a:pt x="4540" y="3494"/>
                </a:moveTo>
                <a:lnTo>
                  <a:pt x="4540" y="3494"/>
                </a:lnTo>
                <a:cubicBezTo>
                  <a:pt x="4544" y="3485"/>
                  <a:pt x="4554" y="3482"/>
                  <a:pt x="4562" y="3485"/>
                </a:cubicBezTo>
                <a:cubicBezTo>
                  <a:pt x="4570" y="3489"/>
                  <a:pt x="4574" y="3499"/>
                  <a:pt x="4570" y="3508"/>
                </a:cubicBezTo>
                <a:cubicBezTo>
                  <a:pt x="4567" y="3516"/>
                  <a:pt x="4557" y="3520"/>
                  <a:pt x="4548" y="3516"/>
                </a:cubicBezTo>
                <a:cubicBezTo>
                  <a:pt x="4540" y="3512"/>
                  <a:pt x="4536" y="3502"/>
                  <a:pt x="4540" y="3494"/>
                </a:cubicBezTo>
                <a:close/>
                <a:moveTo>
                  <a:pt x="4569" y="3434"/>
                </a:moveTo>
                <a:lnTo>
                  <a:pt x="4569" y="3434"/>
                </a:lnTo>
                <a:cubicBezTo>
                  <a:pt x="4573" y="3425"/>
                  <a:pt x="4583" y="3422"/>
                  <a:pt x="4591" y="3425"/>
                </a:cubicBezTo>
                <a:cubicBezTo>
                  <a:pt x="4599" y="3429"/>
                  <a:pt x="4603" y="3439"/>
                  <a:pt x="4599" y="3447"/>
                </a:cubicBezTo>
                <a:cubicBezTo>
                  <a:pt x="4596" y="3456"/>
                  <a:pt x="4586" y="3460"/>
                  <a:pt x="4577" y="3456"/>
                </a:cubicBezTo>
                <a:cubicBezTo>
                  <a:pt x="4569" y="3452"/>
                  <a:pt x="4565" y="3442"/>
                  <a:pt x="4569" y="3434"/>
                </a:cubicBezTo>
                <a:close/>
                <a:moveTo>
                  <a:pt x="4598" y="3374"/>
                </a:moveTo>
                <a:lnTo>
                  <a:pt x="4598" y="3374"/>
                </a:lnTo>
                <a:cubicBezTo>
                  <a:pt x="4602" y="3365"/>
                  <a:pt x="4612" y="3361"/>
                  <a:pt x="4620" y="3365"/>
                </a:cubicBezTo>
                <a:cubicBezTo>
                  <a:pt x="4628" y="3369"/>
                  <a:pt x="4632" y="3379"/>
                  <a:pt x="4628" y="3387"/>
                </a:cubicBezTo>
                <a:cubicBezTo>
                  <a:pt x="4624" y="3396"/>
                  <a:pt x="4615" y="3399"/>
                  <a:pt x="4606" y="3396"/>
                </a:cubicBezTo>
                <a:cubicBezTo>
                  <a:pt x="4598" y="3392"/>
                  <a:pt x="4594" y="3382"/>
                  <a:pt x="4598" y="3374"/>
                </a:cubicBezTo>
                <a:close/>
                <a:moveTo>
                  <a:pt x="4623" y="3314"/>
                </a:moveTo>
                <a:lnTo>
                  <a:pt x="4623" y="3314"/>
                </a:lnTo>
                <a:cubicBezTo>
                  <a:pt x="4626" y="3305"/>
                  <a:pt x="4635" y="3300"/>
                  <a:pt x="4644" y="3303"/>
                </a:cubicBezTo>
                <a:cubicBezTo>
                  <a:pt x="4653" y="3306"/>
                  <a:pt x="4658" y="3315"/>
                  <a:pt x="4655" y="3324"/>
                </a:cubicBezTo>
                <a:cubicBezTo>
                  <a:pt x="4652" y="3333"/>
                  <a:pt x="4643" y="3338"/>
                  <a:pt x="4634" y="3335"/>
                </a:cubicBezTo>
                <a:cubicBezTo>
                  <a:pt x="4625" y="3332"/>
                  <a:pt x="4620" y="3323"/>
                  <a:pt x="4623" y="3314"/>
                </a:cubicBezTo>
                <a:close/>
                <a:moveTo>
                  <a:pt x="4646" y="3252"/>
                </a:moveTo>
                <a:lnTo>
                  <a:pt x="4646" y="3252"/>
                </a:lnTo>
                <a:cubicBezTo>
                  <a:pt x="4649" y="3243"/>
                  <a:pt x="4658" y="3238"/>
                  <a:pt x="4667" y="3241"/>
                </a:cubicBezTo>
                <a:cubicBezTo>
                  <a:pt x="4676" y="3243"/>
                  <a:pt x="4681" y="3253"/>
                  <a:pt x="4678" y="3261"/>
                </a:cubicBezTo>
                <a:cubicBezTo>
                  <a:pt x="4675" y="3270"/>
                  <a:pt x="4666" y="3275"/>
                  <a:pt x="4657" y="3272"/>
                </a:cubicBezTo>
                <a:cubicBezTo>
                  <a:pt x="4648" y="3270"/>
                  <a:pt x="4643" y="3260"/>
                  <a:pt x="4646" y="3252"/>
                </a:cubicBezTo>
                <a:close/>
                <a:moveTo>
                  <a:pt x="4669" y="3189"/>
                </a:moveTo>
                <a:lnTo>
                  <a:pt x="4669" y="3189"/>
                </a:lnTo>
                <a:cubicBezTo>
                  <a:pt x="4672" y="3180"/>
                  <a:pt x="4681" y="3175"/>
                  <a:pt x="4690" y="3178"/>
                </a:cubicBezTo>
                <a:cubicBezTo>
                  <a:pt x="4699" y="3181"/>
                  <a:pt x="4704" y="3190"/>
                  <a:pt x="4701" y="3199"/>
                </a:cubicBezTo>
                <a:cubicBezTo>
                  <a:pt x="4698" y="3208"/>
                  <a:pt x="4689" y="3213"/>
                  <a:pt x="4680" y="3210"/>
                </a:cubicBezTo>
                <a:cubicBezTo>
                  <a:pt x="4671" y="3207"/>
                  <a:pt x="4666" y="3198"/>
                  <a:pt x="4669" y="3189"/>
                </a:cubicBezTo>
                <a:close/>
                <a:moveTo>
                  <a:pt x="4692" y="3126"/>
                </a:moveTo>
                <a:lnTo>
                  <a:pt x="4692" y="3126"/>
                </a:lnTo>
                <a:cubicBezTo>
                  <a:pt x="4695" y="3118"/>
                  <a:pt x="4704" y="3113"/>
                  <a:pt x="4713" y="3115"/>
                </a:cubicBezTo>
                <a:cubicBezTo>
                  <a:pt x="4722" y="3118"/>
                  <a:pt x="4727" y="3127"/>
                  <a:pt x="4724" y="3136"/>
                </a:cubicBezTo>
                <a:cubicBezTo>
                  <a:pt x="4721" y="3145"/>
                  <a:pt x="4712" y="3150"/>
                  <a:pt x="4703" y="3147"/>
                </a:cubicBezTo>
                <a:cubicBezTo>
                  <a:pt x="4695" y="3145"/>
                  <a:pt x="4690" y="3135"/>
                  <a:pt x="4692" y="3126"/>
                </a:cubicBezTo>
                <a:close/>
                <a:moveTo>
                  <a:pt x="4709" y="3063"/>
                </a:moveTo>
                <a:lnTo>
                  <a:pt x="4709" y="3063"/>
                </a:lnTo>
                <a:cubicBezTo>
                  <a:pt x="4711" y="3054"/>
                  <a:pt x="4720" y="3048"/>
                  <a:pt x="4729" y="3050"/>
                </a:cubicBezTo>
                <a:cubicBezTo>
                  <a:pt x="4738" y="3053"/>
                  <a:pt x="4743" y="3062"/>
                  <a:pt x="4741" y="3071"/>
                </a:cubicBezTo>
                <a:cubicBezTo>
                  <a:pt x="4739" y="3080"/>
                  <a:pt x="4730" y="3085"/>
                  <a:pt x="4721" y="3083"/>
                </a:cubicBezTo>
                <a:cubicBezTo>
                  <a:pt x="4712" y="3081"/>
                  <a:pt x="4706" y="3072"/>
                  <a:pt x="4709" y="3063"/>
                </a:cubicBezTo>
                <a:close/>
                <a:moveTo>
                  <a:pt x="4725" y="2998"/>
                </a:moveTo>
                <a:lnTo>
                  <a:pt x="4725" y="2998"/>
                </a:lnTo>
                <a:cubicBezTo>
                  <a:pt x="4727" y="2989"/>
                  <a:pt x="4736" y="2984"/>
                  <a:pt x="4745" y="2986"/>
                </a:cubicBezTo>
                <a:cubicBezTo>
                  <a:pt x="4754" y="2988"/>
                  <a:pt x="4760" y="2997"/>
                  <a:pt x="4758" y="3006"/>
                </a:cubicBezTo>
                <a:cubicBezTo>
                  <a:pt x="4756" y="3015"/>
                  <a:pt x="4747" y="3020"/>
                  <a:pt x="4738" y="3018"/>
                </a:cubicBezTo>
                <a:cubicBezTo>
                  <a:pt x="4729" y="3016"/>
                  <a:pt x="4723" y="3007"/>
                  <a:pt x="4725" y="2998"/>
                </a:cubicBezTo>
                <a:close/>
                <a:moveTo>
                  <a:pt x="4742" y="2934"/>
                </a:moveTo>
                <a:lnTo>
                  <a:pt x="4742" y="2934"/>
                </a:lnTo>
                <a:cubicBezTo>
                  <a:pt x="4744" y="2925"/>
                  <a:pt x="4753" y="2919"/>
                  <a:pt x="4762" y="2921"/>
                </a:cubicBezTo>
                <a:cubicBezTo>
                  <a:pt x="4771" y="2923"/>
                  <a:pt x="4776" y="2932"/>
                  <a:pt x="4774" y="2941"/>
                </a:cubicBezTo>
                <a:cubicBezTo>
                  <a:pt x="4772" y="2950"/>
                  <a:pt x="4763" y="2956"/>
                  <a:pt x="4754" y="2954"/>
                </a:cubicBezTo>
                <a:cubicBezTo>
                  <a:pt x="4745" y="2952"/>
                  <a:pt x="4740" y="2943"/>
                  <a:pt x="4742" y="2934"/>
                </a:cubicBezTo>
                <a:close/>
                <a:moveTo>
                  <a:pt x="4755" y="2870"/>
                </a:moveTo>
                <a:lnTo>
                  <a:pt x="4755" y="2870"/>
                </a:lnTo>
                <a:cubicBezTo>
                  <a:pt x="4756" y="2861"/>
                  <a:pt x="4765" y="2855"/>
                  <a:pt x="4774" y="2856"/>
                </a:cubicBezTo>
                <a:cubicBezTo>
                  <a:pt x="4783" y="2857"/>
                  <a:pt x="4789" y="2865"/>
                  <a:pt x="4788" y="2874"/>
                </a:cubicBezTo>
                <a:cubicBezTo>
                  <a:pt x="4787" y="2883"/>
                  <a:pt x="4779" y="2890"/>
                  <a:pt x="4770" y="2889"/>
                </a:cubicBezTo>
                <a:cubicBezTo>
                  <a:pt x="4761" y="2888"/>
                  <a:pt x="4754" y="2880"/>
                  <a:pt x="4755" y="2870"/>
                </a:cubicBezTo>
                <a:close/>
                <a:moveTo>
                  <a:pt x="4765" y="2805"/>
                </a:moveTo>
                <a:lnTo>
                  <a:pt x="4765" y="2804"/>
                </a:lnTo>
                <a:cubicBezTo>
                  <a:pt x="4767" y="2795"/>
                  <a:pt x="4775" y="2789"/>
                  <a:pt x="4784" y="2790"/>
                </a:cubicBezTo>
                <a:cubicBezTo>
                  <a:pt x="4793" y="2791"/>
                  <a:pt x="4800" y="2799"/>
                  <a:pt x="4799" y="2808"/>
                </a:cubicBezTo>
                <a:cubicBezTo>
                  <a:pt x="4797" y="2818"/>
                  <a:pt x="4789" y="2824"/>
                  <a:pt x="4780" y="2823"/>
                </a:cubicBezTo>
                <a:cubicBezTo>
                  <a:pt x="4771" y="2822"/>
                  <a:pt x="4764" y="2814"/>
                  <a:pt x="4765" y="2805"/>
                </a:cubicBezTo>
                <a:close/>
                <a:moveTo>
                  <a:pt x="4776" y="2739"/>
                </a:moveTo>
                <a:lnTo>
                  <a:pt x="4776" y="2739"/>
                </a:lnTo>
                <a:cubicBezTo>
                  <a:pt x="4777" y="2729"/>
                  <a:pt x="4785" y="2723"/>
                  <a:pt x="4794" y="2724"/>
                </a:cubicBezTo>
                <a:cubicBezTo>
                  <a:pt x="4803" y="2725"/>
                  <a:pt x="4810" y="2733"/>
                  <a:pt x="4809" y="2742"/>
                </a:cubicBezTo>
                <a:cubicBezTo>
                  <a:pt x="4808" y="2752"/>
                  <a:pt x="4799" y="2758"/>
                  <a:pt x="4790" y="2757"/>
                </a:cubicBezTo>
                <a:cubicBezTo>
                  <a:pt x="4781" y="2756"/>
                  <a:pt x="4775" y="2748"/>
                  <a:pt x="4776" y="2739"/>
                </a:cubicBezTo>
                <a:close/>
                <a:moveTo>
                  <a:pt x="4786" y="2673"/>
                </a:moveTo>
                <a:lnTo>
                  <a:pt x="4786" y="2673"/>
                </a:lnTo>
                <a:cubicBezTo>
                  <a:pt x="4787" y="2664"/>
                  <a:pt x="4795" y="2657"/>
                  <a:pt x="4804" y="2658"/>
                </a:cubicBezTo>
                <a:cubicBezTo>
                  <a:pt x="4814" y="2659"/>
                  <a:pt x="4820" y="2667"/>
                  <a:pt x="4819" y="2677"/>
                </a:cubicBezTo>
                <a:cubicBezTo>
                  <a:pt x="4818" y="2686"/>
                  <a:pt x="4810" y="2692"/>
                  <a:pt x="4800" y="2691"/>
                </a:cubicBezTo>
                <a:cubicBezTo>
                  <a:pt x="4791" y="2690"/>
                  <a:pt x="4785" y="2682"/>
                  <a:pt x="4786" y="2673"/>
                </a:cubicBezTo>
                <a:close/>
                <a:moveTo>
                  <a:pt x="4792" y="2607"/>
                </a:moveTo>
                <a:lnTo>
                  <a:pt x="4792" y="2607"/>
                </a:lnTo>
                <a:cubicBezTo>
                  <a:pt x="4792" y="2598"/>
                  <a:pt x="4800" y="2591"/>
                  <a:pt x="4809" y="2592"/>
                </a:cubicBezTo>
                <a:cubicBezTo>
                  <a:pt x="4819" y="2592"/>
                  <a:pt x="4826" y="2600"/>
                  <a:pt x="4825" y="2609"/>
                </a:cubicBezTo>
                <a:cubicBezTo>
                  <a:pt x="4825" y="2618"/>
                  <a:pt x="4817" y="2625"/>
                  <a:pt x="4807" y="2625"/>
                </a:cubicBezTo>
                <a:cubicBezTo>
                  <a:pt x="4798" y="2624"/>
                  <a:pt x="4791" y="2616"/>
                  <a:pt x="4792" y="2607"/>
                </a:cubicBezTo>
                <a:close/>
                <a:moveTo>
                  <a:pt x="4797" y="2541"/>
                </a:moveTo>
                <a:lnTo>
                  <a:pt x="4797" y="2541"/>
                </a:lnTo>
                <a:cubicBezTo>
                  <a:pt x="4797" y="2532"/>
                  <a:pt x="4805" y="2525"/>
                  <a:pt x="4814" y="2525"/>
                </a:cubicBezTo>
                <a:cubicBezTo>
                  <a:pt x="4824" y="2526"/>
                  <a:pt x="4831" y="2533"/>
                  <a:pt x="4830" y="2543"/>
                </a:cubicBezTo>
                <a:cubicBezTo>
                  <a:pt x="4829" y="2552"/>
                  <a:pt x="4822" y="2559"/>
                  <a:pt x="4812" y="2558"/>
                </a:cubicBezTo>
                <a:cubicBezTo>
                  <a:pt x="4803" y="2558"/>
                  <a:pt x="4796" y="2550"/>
                  <a:pt x="4797" y="2541"/>
                </a:cubicBezTo>
                <a:close/>
                <a:moveTo>
                  <a:pt x="4798" y="2475"/>
                </a:moveTo>
                <a:lnTo>
                  <a:pt x="4798" y="2475"/>
                </a:lnTo>
                <a:cubicBezTo>
                  <a:pt x="4798" y="2466"/>
                  <a:pt x="4806" y="2458"/>
                  <a:pt x="4815" y="2458"/>
                </a:cubicBezTo>
                <a:cubicBezTo>
                  <a:pt x="4824" y="2458"/>
                  <a:pt x="4832" y="2466"/>
                  <a:pt x="4832" y="2475"/>
                </a:cubicBezTo>
                <a:cubicBezTo>
                  <a:pt x="4832" y="2484"/>
                  <a:pt x="4824" y="2492"/>
                  <a:pt x="4815" y="2492"/>
                </a:cubicBezTo>
                <a:cubicBezTo>
                  <a:pt x="4806" y="2492"/>
                  <a:pt x="4798" y="2484"/>
                  <a:pt x="4798" y="2475"/>
                </a:cubicBezTo>
                <a:close/>
                <a:moveTo>
                  <a:pt x="4800" y="2409"/>
                </a:moveTo>
                <a:lnTo>
                  <a:pt x="4800" y="2409"/>
                </a:lnTo>
                <a:cubicBezTo>
                  <a:pt x="4799" y="2400"/>
                  <a:pt x="4806" y="2392"/>
                  <a:pt x="4815" y="2392"/>
                </a:cubicBezTo>
                <a:cubicBezTo>
                  <a:pt x="4825" y="2391"/>
                  <a:pt x="4832" y="2398"/>
                  <a:pt x="4833" y="2407"/>
                </a:cubicBezTo>
                <a:cubicBezTo>
                  <a:pt x="4833" y="2417"/>
                  <a:pt x="4826" y="2424"/>
                  <a:pt x="4817" y="2425"/>
                </a:cubicBezTo>
                <a:cubicBezTo>
                  <a:pt x="4808" y="2426"/>
                  <a:pt x="4800" y="2418"/>
                  <a:pt x="4800" y="2409"/>
                </a:cubicBezTo>
                <a:close/>
                <a:moveTo>
                  <a:pt x="4798" y="2343"/>
                </a:moveTo>
                <a:lnTo>
                  <a:pt x="4798" y="2343"/>
                </a:lnTo>
                <a:cubicBezTo>
                  <a:pt x="4797" y="2333"/>
                  <a:pt x="4805" y="2326"/>
                  <a:pt x="4814" y="2325"/>
                </a:cubicBezTo>
                <a:cubicBezTo>
                  <a:pt x="4823" y="2324"/>
                  <a:pt x="4831" y="2332"/>
                  <a:pt x="4831" y="2341"/>
                </a:cubicBezTo>
                <a:cubicBezTo>
                  <a:pt x="4832" y="2350"/>
                  <a:pt x="4825" y="2358"/>
                  <a:pt x="4816" y="2358"/>
                </a:cubicBezTo>
                <a:cubicBezTo>
                  <a:pt x="4806" y="2359"/>
                  <a:pt x="4799" y="2352"/>
                  <a:pt x="4798" y="2343"/>
                </a:cubicBezTo>
                <a:close/>
                <a:moveTo>
                  <a:pt x="4796" y="2277"/>
                </a:moveTo>
                <a:lnTo>
                  <a:pt x="4796" y="2277"/>
                </a:lnTo>
                <a:cubicBezTo>
                  <a:pt x="4794" y="2268"/>
                  <a:pt x="4801" y="2259"/>
                  <a:pt x="4810" y="2258"/>
                </a:cubicBezTo>
                <a:cubicBezTo>
                  <a:pt x="4819" y="2257"/>
                  <a:pt x="4828" y="2264"/>
                  <a:pt x="4829" y="2273"/>
                </a:cubicBezTo>
                <a:cubicBezTo>
                  <a:pt x="4830" y="2282"/>
                  <a:pt x="4823" y="2291"/>
                  <a:pt x="4814" y="2292"/>
                </a:cubicBezTo>
                <a:cubicBezTo>
                  <a:pt x="4805" y="2293"/>
                  <a:pt x="4797" y="2286"/>
                  <a:pt x="4796" y="2277"/>
                </a:cubicBezTo>
                <a:close/>
                <a:moveTo>
                  <a:pt x="4791" y="2210"/>
                </a:moveTo>
                <a:lnTo>
                  <a:pt x="4791" y="2210"/>
                </a:lnTo>
                <a:cubicBezTo>
                  <a:pt x="4790" y="2201"/>
                  <a:pt x="4796" y="2193"/>
                  <a:pt x="4805" y="2192"/>
                </a:cubicBezTo>
                <a:cubicBezTo>
                  <a:pt x="4814" y="2191"/>
                  <a:pt x="4823" y="2197"/>
                  <a:pt x="4824" y="2207"/>
                </a:cubicBezTo>
                <a:cubicBezTo>
                  <a:pt x="4825" y="2216"/>
                  <a:pt x="4818" y="2224"/>
                  <a:pt x="4809" y="2225"/>
                </a:cubicBezTo>
                <a:cubicBezTo>
                  <a:pt x="4800" y="2226"/>
                  <a:pt x="4792" y="2220"/>
                  <a:pt x="4791" y="2210"/>
                </a:cubicBezTo>
                <a:close/>
                <a:moveTo>
                  <a:pt x="4784" y="2145"/>
                </a:moveTo>
                <a:lnTo>
                  <a:pt x="4784" y="2145"/>
                </a:lnTo>
                <a:cubicBezTo>
                  <a:pt x="4782" y="2136"/>
                  <a:pt x="4788" y="2127"/>
                  <a:pt x="4797" y="2126"/>
                </a:cubicBezTo>
                <a:cubicBezTo>
                  <a:pt x="4806" y="2124"/>
                  <a:pt x="4815" y="2130"/>
                  <a:pt x="4816" y="2139"/>
                </a:cubicBezTo>
                <a:cubicBezTo>
                  <a:pt x="4818" y="2148"/>
                  <a:pt x="4812" y="2157"/>
                  <a:pt x="4803" y="2159"/>
                </a:cubicBezTo>
                <a:cubicBezTo>
                  <a:pt x="4794" y="2160"/>
                  <a:pt x="4785" y="2154"/>
                  <a:pt x="4784" y="2145"/>
                </a:cubicBezTo>
                <a:close/>
                <a:moveTo>
                  <a:pt x="4773" y="2079"/>
                </a:moveTo>
                <a:lnTo>
                  <a:pt x="4773" y="2079"/>
                </a:lnTo>
                <a:cubicBezTo>
                  <a:pt x="4772" y="2070"/>
                  <a:pt x="4778" y="2062"/>
                  <a:pt x="4787" y="2060"/>
                </a:cubicBezTo>
                <a:cubicBezTo>
                  <a:pt x="4796" y="2058"/>
                  <a:pt x="4805" y="2064"/>
                  <a:pt x="4806" y="2073"/>
                </a:cubicBezTo>
                <a:cubicBezTo>
                  <a:pt x="4808" y="2083"/>
                  <a:pt x="4802" y="2091"/>
                  <a:pt x="4793" y="2093"/>
                </a:cubicBezTo>
                <a:cubicBezTo>
                  <a:pt x="4784" y="2094"/>
                  <a:pt x="4775" y="2088"/>
                  <a:pt x="4773" y="2079"/>
                </a:cubicBezTo>
                <a:close/>
                <a:moveTo>
                  <a:pt x="4763" y="2013"/>
                </a:moveTo>
                <a:lnTo>
                  <a:pt x="4763" y="2013"/>
                </a:lnTo>
                <a:cubicBezTo>
                  <a:pt x="4762" y="2004"/>
                  <a:pt x="4768" y="1996"/>
                  <a:pt x="4777" y="1994"/>
                </a:cubicBezTo>
                <a:cubicBezTo>
                  <a:pt x="4786" y="1992"/>
                  <a:pt x="4794" y="1998"/>
                  <a:pt x="4796" y="2008"/>
                </a:cubicBezTo>
                <a:cubicBezTo>
                  <a:pt x="4798" y="2017"/>
                  <a:pt x="4791" y="2025"/>
                  <a:pt x="4782" y="2027"/>
                </a:cubicBezTo>
                <a:cubicBezTo>
                  <a:pt x="4773" y="2028"/>
                  <a:pt x="4765" y="2022"/>
                  <a:pt x="4763" y="2013"/>
                </a:cubicBezTo>
                <a:close/>
                <a:moveTo>
                  <a:pt x="4753" y="1947"/>
                </a:moveTo>
                <a:lnTo>
                  <a:pt x="4753" y="1947"/>
                </a:lnTo>
                <a:cubicBezTo>
                  <a:pt x="4751" y="1938"/>
                  <a:pt x="4757" y="1930"/>
                  <a:pt x="4766" y="1928"/>
                </a:cubicBezTo>
                <a:cubicBezTo>
                  <a:pt x="4775" y="1926"/>
                  <a:pt x="4784" y="1933"/>
                  <a:pt x="4786" y="1942"/>
                </a:cubicBezTo>
                <a:cubicBezTo>
                  <a:pt x="4787" y="1951"/>
                  <a:pt x="4781" y="1959"/>
                  <a:pt x="4772" y="1961"/>
                </a:cubicBezTo>
                <a:cubicBezTo>
                  <a:pt x="4763" y="1963"/>
                  <a:pt x="4755" y="1956"/>
                  <a:pt x="4753" y="1947"/>
                </a:cubicBezTo>
                <a:close/>
                <a:moveTo>
                  <a:pt x="4738" y="1884"/>
                </a:moveTo>
                <a:lnTo>
                  <a:pt x="4738" y="1884"/>
                </a:lnTo>
                <a:cubicBezTo>
                  <a:pt x="4735" y="1876"/>
                  <a:pt x="4740" y="1866"/>
                  <a:pt x="4749" y="1864"/>
                </a:cubicBezTo>
                <a:cubicBezTo>
                  <a:pt x="4758" y="1861"/>
                  <a:pt x="4767" y="1866"/>
                  <a:pt x="4770" y="1875"/>
                </a:cubicBezTo>
                <a:cubicBezTo>
                  <a:pt x="4773" y="1884"/>
                  <a:pt x="4768" y="1893"/>
                  <a:pt x="4759" y="1896"/>
                </a:cubicBezTo>
                <a:cubicBezTo>
                  <a:pt x="4750" y="1898"/>
                  <a:pt x="4741" y="1893"/>
                  <a:pt x="4738" y="1884"/>
                </a:cubicBezTo>
                <a:close/>
                <a:moveTo>
                  <a:pt x="4721" y="1820"/>
                </a:moveTo>
                <a:lnTo>
                  <a:pt x="4721" y="1820"/>
                </a:lnTo>
                <a:cubicBezTo>
                  <a:pt x="4719" y="1811"/>
                  <a:pt x="4724" y="1802"/>
                  <a:pt x="4733" y="1799"/>
                </a:cubicBezTo>
                <a:cubicBezTo>
                  <a:pt x="4741" y="1796"/>
                  <a:pt x="4751" y="1801"/>
                  <a:pt x="4753" y="1810"/>
                </a:cubicBezTo>
                <a:cubicBezTo>
                  <a:pt x="4756" y="1819"/>
                  <a:pt x="4751" y="1828"/>
                  <a:pt x="4742" y="1831"/>
                </a:cubicBezTo>
                <a:cubicBezTo>
                  <a:pt x="4733" y="1834"/>
                  <a:pt x="4724" y="1829"/>
                  <a:pt x="4721" y="1820"/>
                </a:cubicBezTo>
                <a:close/>
                <a:moveTo>
                  <a:pt x="4705" y="1755"/>
                </a:moveTo>
                <a:lnTo>
                  <a:pt x="4705" y="1755"/>
                </a:lnTo>
                <a:cubicBezTo>
                  <a:pt x="4702" y="1746"/>
                  <a:pt x="4707" y="1737"/>
                  <a:pt x="4716" y="1734"/>
                </a:cubicBezTo>
                <a:cubicBezTo>
                  <a:pt x="4725" y="1732"/>
                  <a:pt x="4734" y="1737"/>
                  <a:pt x="4737" y="1746"/>
                </a:cubicBezTo>
                <a:cubicBezTo>
                  <a:pt x="4739" y="1755"/>
                  <a:pt x="4734" y="1764"/>
                  <a:pt x="4726" y="1766"/>
                </a:cubicBezTo>
                <a:cubicBezTo>
                  <a:pt x="4717" y="1769"/>
                  <a:pt x="4707" y="1764"/>
                  <a:pt x="4705" y="1755"/>
                </a:cubicBezTo>
                <a:close/>
                <a:moveTo>
                  <a:pt x="4687" y="1692"/>
                </a:moveTo>
                <a:lnTo>
                  <a:pt x="4687" y="1692"/>
                </a:lnTo>
                <a:cubicBezTo>
                  <a:pt x="4684" y="1683"/>
                  <a:pt x="4688" y="1674"/>
                  <a:pt x="4697" y="1671"/>
                </a:cubicBezTo>
                <a:cubicBezTo>
                  <a:pt x="4705" y="1668"/>
                  <a:pt x="4715" y="1672"/>
                  <a:pt x="4718" y="1681"/>
                </a:cubicBezTo>
                <a:cubicBezTo>
                  <a:pt x="4721" y="1689"/>
                  <a:pt x="4717" y="1699"/>
                  <a:pt x="4708" y="1702"/>
                </a:cubicBezTo>
                <a:cubicBezTo>
                  <a:pt x="4700" y="1705"/>
                  <a:pt x="4690" y="1701"/>
                  <a:pt x="4687" y="1692"/>
                </a:cubicBezTo>
                <a:close/>
                <a:moveTo>
                  <a:pt x="4664" y="1630"/>
                </a:moveTo>
                <a:lnTo>
                  <a:pt x="4664" y="1630"/>
                </a:lnTo>
                <a:cubicBezTo>
                  <a:pt x="4661" y="1621"/>
                  <a:pt x="4665" y="1611"/>
                  <a:pt x="4674" y="1608"/>
                </a:cubicBezTo>
                <a:cubicBezTo>
                  <a:pt x="4682" y="1605"/>
                  <a:pt x="4692" y="1609"/>
                  <a:pt x="4695" y="1618"/>
                </a:cubicBezTo>
                <a:cubicBezTo>
                  <a:pt x="4698" y="1627"/>
                  <a:pt x="4694" y="1636"/>
                  <a:pt x="4685" y="1639"/>
                </a:cubicBezTo>
                <a:cubicBezTo>
                  <a:pt x="4677" y="1643"/>
                  <a:pt x="4667" y="1638"/>
                  <a:pt x="4664" y="1630"/>
                </a:cubicBezTo>
                <a:close/>
                <a:moveTo>
                  <a:pt x="4641" y="1567"/>
                </a:moveTo>
                <a:lnTo>
                  <a:pt x="4641" y="1567"/>
                </a:lnTo>
                <a:cubicBezTo>
                  <a:pt x="4638" y="1558"/>
                  <a:pt x="4642" y="1549"/>
                  <a:pt x="4651" y="1546"/>
                </a:cubicBezTo>
                <a:cubicBezTo>
                  <a:pt x="4659" y="1542"/>
                  <a:pt x="4669" y="1547"/>
                  <a:pt x="4672" y="1555"/>
                </a:cubicBezTo>
                <a:cubicBezTo>
                  <a:pt x="4675" y="1564"/>
                  <a:pt x="4671" y="1574"/>
                  <a:pt x="4662" y="1577"/>
                </a:cubicBezTo>
                <a:cubicBezTo>
                  <a:pt x="4654" y="1580"/>
                  <a:pt x="4644" y="1576"/>
                  <a:pt x="4641" y="1567"/>
                </a:cubicBezTo>
                <a:close/>
                <a:moveTo>
                  <a:pt x="4618" y="1504"/>
                </a:moveTo>
                <a:lnTo>
                  <a:pt x="4618" y="1504"/>
                </a:lnTo>
                <a:cubicBezTo>
                  <a:pt x="4615" y="1496"/>
                  <a:pt x="4619" y="1486"/>
                  <a:pt x="4628" y="1483"/>
                </a:cubicBezTo>
                <a:cubicBezTo>
                  <a:pt x="4636" y="1480"/>
                  <a:pt x="4646" y="1484"/>
                  <a:pt x="4649" y="1493"/>
                </a:cubicBezTo>
                <a:cubicBezTo>
                  <a:pt x="4652" y="1501"/>
                  <a:pt x="4648" y="1511"/>
                  <a:pt x="4639" y="1514"/>
                </a:cubicBezTo>
                <a:cubicBezTo>
                  <a:pt x="4631" y="1517"/>
                  <a:pt x="4621" y="1513"/>
                  <a:pt x="4618" y="1504"/>
                </a:cubicBezTo>
                <a:close/>
                <a:moveTo>
                  <a:pt x="4591" y="1445"/>
                </a:moveTo>
                <a:lnTo>
                  <a:pt x="4591" y="1445"/>
                </a:lnTo>
                <a:cubicBezTo>
                  <a:pt x="4587" y="1437"/>
                  <a:pt x="4590" y="1427"/>
                  <a:pt x="4598" y="1423"/>
                </a:cubicBezTo>
                <a:cubicBezTo>
                  <a:pt x="4607" y="1419"/>
                  <a:pt x="4617" y="1422"/>
                  <a:pt x="4621" y="1430"/>
                </a:cubicBezTo>
                <a:cubicBezTo>
                  <a:pt x="4625" y="1438"/>
                  <a:pt x="4622" y="1448"/>
                  <a:pt x="4614" y="1453"/>
                </a:cubicBezTo>
                <a:cubicBezTo>
                  <a:pt x="4605" y="1457"/>
                  <a:pt x="4595" y="1454"/>
                  <a:pt x="4591" y="1445"/>
                </a:cubicBezTo>
                <a:close/>
                <a:moveTo>
                  <a:pt x="4562" y="1385"/>
                </a:moveTo>
                <a:lnTo>
                  <a:pt x="4562" y="1385"/>
                </a:lnTo>
                <a:cubicBezTo>
                  <a:pt x="4558" y="1377"/>
                  <a:pt x="4561" y="1367"/>
                  <a:pt x="4569" y="1363"/>
                </a:cubicBezTo>
                <a:cubicBezTo>
                  <a:pt x="4578" y="1359"/>
                  <a:pt x="4588" y="1362"/>
                  <a:pt x="4592" y="1370"/>
                </a:cubicBezTo>
                <a:cubicBezTo>
                  <a:pt x="4596" y="1378"/>
                  <a:pt x="4593" y="1388"/>
                  <a:pt x="4585" y="1393"/>
                </a:cubicBezTo>
                <a:cubicBezTo>
                  <a:pt x="4577" y="1397"/>
                  <a:pt x="4567" y="1394"/>
                  <a:pt x="4562" y="1385"/>
                </a:cubicBezTo>
                <a:close/>
                <a:moveTo>
                  <a:pt x="4533" y="1325"/>
                </a:moveTo>
                <a:lnTo>
                  <a:pt x="4533" y="1325"/>
                </a:lnTo>
                <a:cubicBezTo>
                  <a:pt x="4529" y="1317"/>
                  <a:pt x="4532" y="1307"/>
                  <a:pt x="4541" y="1303"/>
                </a:cubicBezTo>
                <a:cubicBezTo>
                  <a:pt x="4549" y="1299"/>
                  <a:pt x="4559" y="1302"/>
                  <a:pt x="4563" y="1310"/>
                </a:cubicBezTo>
                <a:cubicBezTo>
                  <a:pt x="4567" y="1318"/>
                  <a:pt x="4564" y="1328"/>
                  <a:pt x="4556" y="1332"/>
                </a:cubicBezTo>
                <a:cubicBezTo>
                  <a:pt x="4548" y="1337"/>
                  <a:pt x="4538" y="1333"/>
                  <a:pt x="4533" y="1325"/>
                </a:cubicBezTo>
                <a:close/>
                <a:moveTo>
                  <a:pt x="4504" y="1267"/>
                </a:moveTo>
                <a:lnTo>
                  <a:pt x="4504" y="1267"/>
                </a:lnTo>
                <a:cubicBezTo>
                  <a:pt x="4499" y="1259"/>
                  <a:pt x="4501" y="1249"/>
                  <a:pt x="4509" y="1244"/>
                </a:cubicBezTo>
                <a:cubicBezTo>
                  <a:pt x="4517" y="1239"/>
                  <a:pt x="4527" y="1242"/>
                  <a:pt x="4532" y="1250"/>
                </a:cubicBezTo>
                <a:cubicBezTo>
                  <a:pt x="4537" y="1257"/>
                  <a:pt x="4534" y="1268"/>
                  <a:pt x="4527" y="1273"/>
                </a:cubicBezTo>
                <a:cubicBezTo>
                  <a:pt x="4519" y="1277"/>
                  <a:pt x="4508" y="1275"/>
                  <a:pt x="4504" y="1267"/>
                </a:cubicBezTo>
                <a:close/>
                <a:moveTo>
                  <a:pt x="4469" y="1210"/>
                </a:moveTo>
                <a:lnTo>
                  <a:pt x="4469" y="1210"/>
                </a:lnTo>
                <a:cubicBezTo>
                  <a:pt x="4464" y="1202"/>
                  <a:pt x="4467" y="1192"/>
                  <a:pt x="4475" y="1187"/>
                </a:cubicBezTo>
                <a:cubicBezTo>
                  <a:pt x="4482" y="1182"/>
                  <a:pt x="4493" y="1185"/>
                  <a:pt x="4498" y="1193"/>
                </a:cubicBezTo>
                <a:cubicBezTo>
                  <a:pt x="4502" y="1200"/>
                  <a:pt x="4500" y="1211"/>
                  <a:pt x="4492" y="1215"/>
                </a:cubicBezTo>
                <a:cubicBezTo>
                  <a:pt x="4484" y="1220"/>
                  <a:pt x="4474" y="1218"/>
                  <a:pt x="4469" y="1210"/>
                </a:cubicBezTo>
                <a:close/>
                <a:moveTo>
                  <a:pt x="4434" y="1153"/>
                </a:moveTo>
                <a:lnTo>
                  <a:pt x="4434" y="1153"/>
                </a:lnTo>
                <a:cubicBezTo>
                  <a:pt x="4430" y="1145"/>
                  <a:pt x="4432" y="1135"/>
                  <a:pt x="4440" y="1130"/>
                </a:cubicBezTo>
                <a:cubicBezTo>
                  <a:pt x="4448" y="1125"/>
                  <a:pt x="4458" y="1128"/>
                  <a:pt x="4463" y="1135"/>
                </a:cubicBezTo>
                <a:lnTo>
                  <a:pt x="4463" y="1136"/>
                </a:lnTo>
                <a:cubicBezTo>
                  <a:pt x="4468" y="1143"/>
                  <a:pt x="4465" y="1154"/>
                  <a:pt x="4457" y="1158"/>
                </a:cubicBezTo>
                <a:cubicBezTo>
                  <a:pt x="4450" y="1163"/>
                  <a:pt x="4439" y="1161"/>
                  <a:pt x="4434" y="1153"/>
                </a:cubicBezTo>
                <a:close/>
                <a:moveTo>
                  <a:pt x="4400" y="1096"/>
                </a:moveTo>
                <a:lnTo>
                  <a:pt x="4400" y="1096"/>
                </a:lnTo>
                <a:cubicBezTo>
                  <a:pt x="4395" y="1088"/>
                  <a:pt x="4398" y="1078"/>
                  <a:pt x="4405" y="1073"/>
                </a:cubicBezTo>
                <a:cubicBezTo>
                  <a:pt x="4413" y="1068"/>
                  <a:pt x="4424" y="1071"/>
                  <a:pt x="4428" y="1078"/>
                </a:cubicBezTo>
                <a:cubicBezTo>
                  <a:pt x="4433" y="1086"/>
                  <a:pt x="4431" y="1097"/>
                  <a:pt x="4423" y="1101"/>
                </a:cubicBezTo>
                <a:cubicBezTo>
                  <a:pt x="4415" y="1106"/>
                  <a:pt x="4405" y="1104"/>
                  <a:pt x="4400" y="1096"/>
                </a:cubicBezTo>
                <a:close/>
                <a:moveTo>
                  <a:pt x="4362" y="1043"/>
                </a:moveTo>
                <a:lnTo>
                  <a:pt x="4362" y="1043"/>
                </a:lnTo>
                <a:cubicBezTo>
                  <a:pt x="4357" y="1036"/>
                  <a:pt x="4358" y="1026"/>
                  <a:pt x="4365" y="1020"/>
                </a:cubicBezTo>
                <a:cubicBezTo>
                  <a:pt x="4372" y="1014"/>
                  <a:pt x="4383" y="1015"/>
                  <a:pt x="4388" y="1023"/>
                </a:cubicBezTo>
                <a:cubicBezTo>
                  <a:pt x="4394" y="1030"/>
                  <a:pt x="4393" y="1040"/>
                  <a:pt x="4386" y="1046"/>
                </a:cubicBezTo>
                <a:cubicBezTo>
                  <a:pt x="4379" y="1052"/>
                  <a:pt x="4368" y="1051"/>
                  <a:pt x="4362" y="1043"/>
                </a:cubicBezTo>
                <a:close/>
                <a:moveTo>
                  <a:pt x="4322" y="990"/>
                </a:moveTo>
                <a:lnTo>
                  <a:pt x="4322" y="990"/>
                </a:lnTo>
                <a:cubicBezTo>
                  <a:pt x="4317" y="983"/>
                  <a:pt x="4318" y="972"/>
                  <a:pt x="4325" y="967"/>
                </a:cubicBezTo>
                <a:cubicBezTo>
                  <a:pt x="4332" y="961"/>
                  <a:pt x="4343" y="962"/>
                  <a:pt x="4348" y="969"/>
                </a:cubicBezTo>
                <a:cubicBezTo>
                  <a:pt x="4354" y="976"/>
                  <a:pt x="4353" y="987"/>
                  <a:pt x="4346" y="993"/>
                </a:cubicBezTo>
                <a:cubicBezTo>
                  <a:pt x="4339" y="998"/>
                  <a:pt x="4328" y="997"/>
                  <a:pt x="4322" y="990"/>
                </a:cubicBezTo>
                <a:close/>
                <a:moveTo>
                  <a:pt x="4282" y="937"/>
                </a:moveTo>
                <a:lnTo>
                  <a:pt x="4282" y="937"/>
                </a:lnTo>
                <a:cubicBezTo>
                  <a:pt x="4277" y="929"/>
                  <a:pt x="4278" y="919"/>
                  <a:pt x="4285" y="913"/>
                </a:cubicBezTo>
                <a:cubicBezTo>
                  <a:pt x="4292" y="907"/>
                  <a:pt x="4303" y="909"/>
                  <a:pt x="4308" y="916"/>
                </a:cubicBezTo>
                <a:cubicBezTo>
                  <a:pt x="4314" y="923"/>
                  <a:pt x="4313" y="934"/>
                  <a:pt x="4306" y="939"/>
                </a:cubicBezTo>
                <a:cubicBezTo>
                  <a:pt x="4299" y="945"/>
                  <a:pt x="4288" y="944"/>
                  <a:pt x="4282" y="937"/>
                </a:cubicBezTo>
                <a:close/>
                <a:moveTo>
                  <a:pt x="4242" y="886"/>
                </a:moveTo>
                <a:lnTo>
                  <a:pt x="4242" y="886"/>
                </a:lnTo>
                <a:cubicBezTo>
                  <a:pt x="4235" y="879"/>
                  <a:pt x="4236" y="868"/>
                  <a:pt x="4242" y="862"/>
                </a:cubicBezTo>
                <a:cubicBezTo>
                  <a:pt x="4249" y="856"/>
                  <a:pt x="4260" y="856"/>
                  <a:pt x="4266" y="863"/>
                </a:cubicBezTo>
                <a:cubicBezTo>
                  <a:pt x="4272" y="869"/>
                  <a:pt x="4272" y="880"/>
                  <a:pt x="4265" y="886"/>
                </a:cubicBezTo>
                <a:cubicBezTo>
                  <a:pt x="4258" y="893"/>
                  <a:pt x="4248" y="892"/>
                  <a:pt x="4242" y="886"/>
                </a:cubicBezTo>
                <a:close/>
                <a:moveTo>
                  <a:pt x="4197" y="836"/>
                </a:moveTo>
                <a:lnTo>
                  <a:pt x="4197" y="836"/>
                </a:lnTo>
                <a:cubicBezTo>
                  <a:pt x="4190" y="829"/>
                  <a:pt x="4191" y="819"/>
                  <a:pt x="4197" y="813"/>
                </a:cubicBezTo>
                <a:cubicBezTo>
                  <a:pt x="4204" y="806"/>
                  <a:pt x="4215" y="807"/>
                  <a:pt x="4221" y="813"/>
                </a:cubicBezTo>
                <a:cubicBezTo>
                  <a:pt x="4227" y="820"/>
                  <a:pt x="4227" y="831"/>
                  <a:pt x="4220" y="837"/>
                </a:cubicBezTo>
                <a:cubicBezTo>
                  <a:pt x="4214" y="843"/>
                  <a:pt x="4203" y="843"/>
                  <a:pt x="4197" y="836"/>
                </a:cubicBezTo>
                <a:close/>
                <a:moveTo>
                  <a:pt x="4152" y="787"/>
                </a:moveTo>
                <a:lnTo>
                  <a:pt x="4152" y="787"/>
                </a:lnTo>
                <a:cubicBezTo>
                  <a:pt x="4146" y="780"/>
                  <a:pt x="4146" y="770"/>
                  <a:pt x="4153" y="763"/>
                </a:cubicBezTo>
                <a:cubicBezTo>
                  <a:pt x="4159" y="757"/>
                  <a:pt x="4170" y="757"/>
                  <a:pt x="4176" y="764"/>
                </a:cubicBezTo>
                <a:cubicBezTo>
                  <a:pt x="4183" y="771"/>
                  <a:pt x="4182" y="781"/>
                  <a:pt x="4176" y="787"/>
                </a:cubicBezTo>
                <a:cubicBezTo>
                  <a:pt x="4169" y="794"/>
                  <a:pt x="4158" y="793"/>
                  <a:pt x="4152" y="787"/>
                </a:cubicBezTo>
                <a:close/>
                <a:moveTo>
                  <a:pt x="4107" y="737"/>
                </a:moveTo>
                <a:lnTo>
                  <a:pt x="4107" y="737"/>
                </a:lnTo>
                <a:cubicBezTo>
                  <a:pt x="4101" y="731"/>
                  <a:pt x="4101" y="720"/>
                  <a:pt x="4108" y="714"/>
                </a:cubicBezTo>
                <a:cubicBezTo>
                  <a:pt x="4115" y="707"/>
                  <a:pt x="4125" y="708"/>
                  <a:pt x="4131" y="714"/>
                </a:cubicBezTo>
                <a:lnTo>
                  <a:pt x="4131" y="715"/>
                </a:lnTo>
                <a:cubicBezTo>
                  <a:pt x="4138" y="721"/>
                  <a:pt x="4137" y="732"/>
                  <a:pt x="4131" y="738"/>
                </a:cubicBezTo>
                <a:cubicBezTo>
                  <a:pt x="4124" y="744"/>
                  <a:pt x="4114" y="744"/>
                  <a:pt x="4107" y="737"/>
                </a:cubicBezTo>
                <a:close/>
                <a:moveTo>
                  <a:pt x="4060" y="693"/>
                </a:moveTo>
                <a:lnTo>
                  <a:pt x="4060" y="693"/>
                </a:lnTo>
                <a:cubicBezTo>
                  <a:pt x="4053" y="687"/>
                  <a:pt x="4052" y="676"/>
                  <a:pt x="4058" y="669"/>
                </a:cubicBezTo>
                <a:cubicBezTo>
                  <a:pt x="4064" y="662"/>
                  <a:pt x="4075" y="662"/>
                  <a:pt x="4082" y="668"/>
                </a:cubicBezTo>
                <a:cubicBezTo>
                  <a:pt x="4089" y="674"/>
                  <a:pt x="4089" y="685"/>
                  <a:pt x="4083" y="691"/>
                </a:cubicBezTo>
                <a:cubicBezTo>
                  <a:pt x="4077" y="698"/>
                  <a:pt x="4066" y="699"/>
                  <a:pt x="4060" y="693"/>
                </a:cubicBezTo>
                <a:close/>
                <a:moveTo>
                  <a:pt x="4010" y="648"/>
                </a:moveTo>
                <a:lnTo>
                  <a:pt x="4010" y="648"/>
                </a:lnTo>
                <a:cubicBezTo>
                  <a:pt x="4003" y="642"/>
                  <a:pt x="4003" y="631"/>
                  <a:pt x="4009" y="624"/>
                </a:cubicBezTo>
                <a:cubicBezTo>
                  <a:pt x="4015" y="618"/>
                  <a:pt x="4025" y="617"/>
                  <a:pt x="4032" y="623"/>
                </a:cubicBezTo>
                <a:cubicBezTo>
                  <a:pt x="4039" y="629"/>
                  <a:pt x="4040" y="640"/>
                  <a:pt x="4034" y="647"/>
                </a:cubicBezTo>
                <a:cubicBezTo>
                  <a:pt x="4028" y="653"/>
                  <a:pt x="4017" y="654"/>
                  <a:pt x="4010" y="648"/>
                </a:cubicBezTo>
                <a:close/>
                <a:moveTo>
                  <a:pt x="3961" y="603"/>
                </a:moveTo>
                <a:lnTo>
                  <a:pt x="3961" y="603"/>
                </a:lnTo>
                <a:cubicBezTo>
                  <a:pt x="3954" y="597"/>
                  <a:pt x="3953" y="586"/>
                  <a:pt x="3960" y="579"/>
                </a:cubicBezTo>
                <a:cubicBezTo>
                  <a:pt x="3966" y="573"/>
                  <a:pt x="3976" y="572"/>
                  <a:pt x="3983" y="578"/>
                </a:cubicBezTo>
                <a:cubicBezTo>
                  <a:pt x="3990" y="584"/>
                  <a:pt x="3991" y="595"/>
                  <a:pt x="3985" y="602"/>
                </a:cubicBezTo>
                <a:cubicBezTo>
                  <a:pt x="3978" y="608"/>
                  <a:pt x="3968" y="609"/>
                  <a:pt x="3961" y="603"/>
                </a:cubicBezTo>
                <a:close/>
                <a:moveTo>
                  <a:pt x="3911" y="561"/>
                </a:moveTo>
                <a:lnTo>
                  <a:pt x="3911" y="561"/>
                </a:lnTo>
                <a:cubicBezTo>
                  <a:pt x="3904" y="556"/>
                  <a:pt x="3902" y="545"/>
                  <a:pt x="3908" y="538"/>
                </a:cubicBezTo>
                <a:cubicBezTo>
                  <a:pt x="3913" y="530"/>
                  <a:pt x="3923" y="529"/>
                  <a:pt x="3931" y="534"/>
                </a:cubicBezTo>
                <a:cubicBezTo>
                  <a:pt x="3938" y="540"/>
                  <a:pt x="3940" y="550"/>
                  <a:pt x="3934" y="558"/>
                </a:cubicBezTo>
                <a:cubicBezTo>
                  <a:pt x="3929" y="565"/>
                  <a:pt x="3919" y="567"/>
                  <a:pt x="3911" y="561"/>
                </a:cubicBezTo>
                <a:close/>
                <a:moveTo>
                  <a:pt x="3858" y="521"/>
                </a:moveTo>
                <a:lnTo>
                  <a:pt x="3858" y="521"/>
                </a:lnTo>
                <a:cubicBezTo>
                  <a:pt x="3850" y="516"/>
                  <a:pt x="3849" y="505"/>
                  <a:pt x="3854" y="498"/>
                </a:cubicBezTo>
                <a:cubicBezTo>
                  <a:pt x="3860" y="491"/>
                  <a:pt x="3870" y="489"/>
                  <a:pt x="3877" y="494"/>
                </a:cubicBezTo>
                <a:cubicBezTo>
                  <a:pt x="3885" y="500"/>
                  <a:pt x="3886" y="510"/>
                  <a:pt x="3881" y="518"/>
                </a:cubicBezTo>
                <a:cubicBezTo>
                  <a:pt x="3876" y="525"/>
                  <a:pt x="3865" y="527"/>
                  <a:pt x="3858" y="521"/>
                </a:cubicBezTo>
                <a:close/>
                <a:moveTo>
                  <a:pt x="3804" y="481"/>
                </a:moveTo>
                <a:lnTo>
                  <a:pt x="3804" y="481"/>
                </a:lnTo>
                <a:cubicBezTo>
                  <a:pt x="3797" y="476"/>
                  <a:pt x="3795" y="466"/>
                  <a:pt x="3801" y="458"/>
                </a:cubicBezTo>
                <a:cubicBezTo>
                  <a:pt x="3806" y="451"/>
                  <a:pt x="3816" y="449"/>
                  <a:pt x="3824" y="454"/>
                </a:cubicBezTo>
                <a:lnTo>
                  <a:pt x="3824" y="455"/>
                </a:lnTo>
                <a:cubicBezTo>
                  <a:pt x="3831" y="460"/>
                  <a:pt x="3833" y="470"/>
                  <a:pt x="3828" y="478"/>
                </a:cubicBezTo>
                <a:cubicBezTo>
                  <a:pt x="3822" y="485"/>
                  <a:pt x="3812" y="487"/>
                  <a:pt x="3804" y="481"/>
                </a:cubicBezTo>
                <a:close/>
                <a:moveTo>
                  <a:pt x="3751" y="442"/>
                </a:moveTo>
                <a:lnTo>
                  <a:pt x="3751" y="442"/>
                </a:lnTo>
                <a:cubicBezTo>
                  <a:pt x="3743" y="436"/>
                  <a:pt x="3742" y="426"/>
                  <a:pt x="3747" y="418"/>
                </a:cubicBezTo>
                <a:cubicBezTo>
                  <a:pt x="3753" y="411"/>
                  <a:pt x="3763" y="409"/>
                  <a:pt x="3770" y="415"/>
                </a:cubicBezTo>
                <a:cubicBezTo>
                  <a:pt x="3778" y="420"/>
                  <a:pt x="3780" y="430"/>
                  <a:pt x="3774" y="438"/>
                </a:cubicBezTo>
                <a:cubicBezTo>
                  <a:pt x="3769" y="445"/>
                  <a:pt x="3758" y="447"/>
                  <a:pt x="3751" y="442"/>
                </a:cubicBezTo>
                <a:close/>
                <a:moveTo>
                  <a:pt x="3695" y="408"/>
                </a:moveTo>
                <a:lnTo>
                  <a:pt x="3695" y="408"/>
                </a:lnTo>
                <a:cubicBezTo>
                  <a:pt x="3687" y="403"/>
                  <a:pt x="3685" y="393"/>
                  <a:pt x="3689" y="385"/>
                </a:cubicBezTo>
                <a:cubicBezTo>
                  <a:pt x="3694" y="377"/>
                  <a:pt x="3704" y="374"/>
                  <a:pt x="3712" y="379"/>
                </a:cubicBezTo>
                <a:cubicBezTo>
                  <a:pt x="3720" y="384"/>
                  <a:pt x="3723" y="394"/>
                  <a:pt x="3718" y="402"/>
                </a:cubicBezTo>
                <a:cubicBezTo>
                  <a:pt x="3713" y="410"/>
                  <a:pt x="3703" y="412"/>
                  <a:pt x="3695" y="408"/>
                </a:cubicBezTo>
                <a:close/>
                <a:moveTo>
                  <a:pt x="3638" y="373"/>
                </a:moveTo>
                <a:lnTo>
                  <a:pt x="3638" y="373"/>
                </a:lnTo>
                <a:cubicBezTo>
                  <a:pt x="3630" y="368"/>
                  <a:pt x="3628" y="358"/>
                  <a:pt x="3632" y="350"/>
                </a:cubicBezTo>
                <a:cubicBezTo>
                  <a:pt x="3637" y="342"/>
                  <a:pt x="3647" y="340"/>
                  <a:pt x="3655" y="344"/>
                </a:cubicBezTo>
                <a:cubicBezTo>
                  <a:pt x="3663" y="349"/>
                  <a:pt x="3666" y="359"/>
                  <a:pt x="3661" y="367"/>
                </a:cubicBezTo>
                <a:cubicBezTo>
                  <a:pt x="3656" y="375"/>
                  <a:pt x="3646" y="378"/>
                  <a:pt x="3638" y="373"/>
                </a:cubicBezTo>
                <a:close/>
                <a:moveTo>
                  <a:pt x="3581" y="338"/>
                </a:moveTo>
                <a:lnTo>
                  <a:pt x="3581" y="338"/>
                </a:lnTo>
                <a:cubicBezTo>
                  <a:pt x="3573" y="334"/>
                  <a:pt x="3571" y="323"/>
                  <a:pt x="3575" y="316"/>
                </a:cubicBezTo>
                <a:cubicBezTo>
                  <a:pt x="3580" y="308"/>
                  <a:pt x="3590" y="305"/>
                  <a:pt x="3598" y="310"/>
                </a:cubicBezTo>
                <a:cubicBezTo>
                  <a:pt x="3606" y="315"/>
                  <a:pt x="3609" y="325"/>
                  <a:pt x="3604" y="333"/>
                </a:cubicBezTo>
                <a:cubicBezTo>
                  <a:pt x="3599" y="341"/>
                  <a:pt x="3589" y="343"/>
                  <a:pt x="3581" y="338"/>
                </a:cubicBezTo>
                <a:close/>
                <a:moveTo>
                  <a:pt x="3524" y="307"/>
                </a:moveTo>
                <a:lnTo>
                  <a:pt x="3524" y="307"/>
                </a:lnTo>
                <a:cubicBezTo>
                  <a:pt x="3516" y="304"/>
                  <a:pt x="3512" y="294"/>
                  <a:pt x="3516" y="285"/>
                </a:cubicBezTo>
                <a:cubicBezTo>
                  <a:pt x="3520" y="277"/>
                  <a:pt x="3530" y="273"/>
                  <a:pt x="3538" y="277"/>
                </a:cubicBezTo>
                <a:cubicBezTo>
                  <a:pt x="3547" y="281"/>
                  <a:pt x="3550" y="291"/>
                  <a:pt x="3546" y="299"/>
                </a:cubicBezTo>
                <a:cubicBezTo>
                  <a:pt x="3542" y="308"/>
                  <a:pt x="3532" y="311"/>
                  <a:pt x="3524" y="307"/>
                </a:cubicBezTo>
                <a:close/>
                <a:moveTo>
                  <a:pt x="3464" y="279"/>
                </a:moveTo>
                <a:lnTo>
                  <a:pt x="3464" y="279"/>
                </a:lnTo>
                <a:cubicBezTo>
                  <a:pt x="3456" y="275"/>
                  <a:pt x="3452" y="265"/>
                  <a:pt x="3456" y="256"/>
                </a:cubicBezTo>
                <a:cubicBezTo>
                  <a:pt x="3460" y="248"/>
                  <a:pt x="3470" y="244"/>
                  <a:pt x="3478" y="248"/>
                </a:cubicBezTo>
                <a:cubicBezTo>
                  <a:pt x="3486" y="252"/>
                  <a:pt x="3490" y="262"/>
                  <a:pt x="3486" y="271"/>
                </a:cubicBezTo>
                <a:cubicBezTo>
                  <a:pt x="3482" y="279"/>
                  <a:pt x="3472" y="282"/>
                  <a:pt x="3464" y="279"/>
                </a:cubicBezTo>
                <a:close/>
                <a:moveTo>
                  <a:pt x="3404" y="250"/>
                </a:moveTo>
                <a:lnTo>
                  <a:pt x="3404" y="250"/>
                </a:lnTo>
                <a:cubicBezTo>
                  <a:pt x="3395" y="246"/>
                  <a:pt x="3392" y="236"/>
                  <a:pt x="3396" y="227"/>
                </a:cubicBezTo>
                <a:cubicBezTo>
                  <a:pt x="3400" y="219"/>
                  <a:pt x="3410" y="215"/>
                  <a:pt x="3418" y="220"/>
                </a:cubicBezTo>
                <a:cubicBezTo>
                  <a:pt x="3426" y="224"/>
                  <a:pt x="3430" y="233"/>
                  <a:pt x="3426" y="242"/>
                </a:cubicBezTo>
                <a:cubicBezTo>
                  <a:pt x="3422" y="250"/>
                  <a:pt x="3412" y="254"/>
                  <a:pt x="3404" y="250"/>
                </a:cubicBezTo>
                <a:close/>
                <a:moveTo>
                  <a:pt x="3344" y="221"/>
                </a:moveTo>
                <a:lnTo>
                  <a:pt x="3343" y="221"/>
                </a:lnTo>
                <a:cubicBezTo>
                  <a:pt x="3335" y="217"/>
                  <a:pt x="3332" y="207"/>
                  <a:pt x="3336" y="198"/>
                </a:cubicBezTo>
                <a:cubicBezTo>
                  <a:pt x="3340" y="190"/>
                  <a:pt x="3350" y="187"/>
                  <a:pt x="3358" y="191"/>
                </a:cubicBezTo>
                <a:cubicBezTo>
                  <a:pt x="3366" y="195"/>
                  <a:pt x="3370" y="205"/>
                  <a:pt x="3366" y="213"/>
                </a:cubicBezTo>
                <a:cubicBezTo>
                  <a:pt x="3362" y="221"/>
                  <a:pt x="3352" y="225"/>
                  <a:pt x="3344" y="221"/>
                </a:cubicBezTo>
                <a:close/>
                <a:moveTo>
                  <a:pt x="3282" y="198"/>
                </a:moveTo>
                <a:lnTo>
                  <a:pt x="3282" y="198"/>
                </a:lnTo>
                <a:cubicBezTo>
                  <a:pt x="3274" y="195"/>
                  <a:pt x="3269" y="185"/>
                  <a:pt x="3272" y="177"/>
                </a:cubicBezTo>
                <a:cubicBezTo>
                  <a:pt x="3276" y="168"/>
                  <a:pt x="3285" y="164"/>
                  <a:pt x="3294" y="167"/>
                </a:cubicBezTo>
                <a:cubicBezTo>
                  <a:pt x="3303" y="170"/>
                  <a:pt x="3307" y="180"/>
                  <a:pt x="3304" y="188"/>
                </a:cubicBezTo>
                <a:cubicBezTo>
                  <a:pt x="3301" y="197"/>
                  <a:pt x="3291" y="201"/>
                  <a:pt x="3282" y="198"/>
                </a:cubicBezTo>
                <a:close/>
                <a:moveTo>
                  <a:pt x="3220" y="175"/>
                </a:moveTo>
                <a:lnTo>
                  <a:pt x="3220" y="175"/>
                </a:lnTo>
                <a:cubicBezTo>
                  <a:pt x="3211" y="172"/>
                  <a:pt x="3207" y="162"/>
                  <a:pt x="3210" y="154"/>
                </a:cubicBezTo>
                <a:cubicBezTo>
                  <a:pt x="3213" y="145"/>
                  <a:pt x="3223" y="141"/>
                  <a:pt x="3231" y="144"/>
                </a:cubicBezTo>
                <a:cubicBezTo>
                  <a:pt x="3240" y="147"/>
                  <a:pt x="3244" y="157"/>
                  <a:pt x="3241" y="165"/>
                </a:cubicBezTo>
                <a:cubicBezTo>
                  <a:pt x="3238" y="174"/>
                  <a:pt x="3229" y="178"/>
                  <a:pt x="3220" y="175"/>
                </a:cubicBezTo>
                <a:close/>
                <a:moveTo>
                  <a:pt x="3157" y="152"/>
                </a:moveTo>
                <a:lnTo>
                  <a:pt x="3157" y="152"/>
                </a:lnTo>
                <a:cubicBezTo>
                  <a:pt x="3149" y="149"/>
                  <a:pt x="3144" y="139"/>
                  <a:pt x="3147" y="131"/>
                </a:cubicBezTo>
                <a:cubicBezTo>
                  <a:pt x="3150" y="122"/>
                  <a:pt x="3160" y="118"/>
                  <a:pt x="3169" y="121"/>
                </a:cubicBezTo>
                <a:cubicBezTo>
                  <a:pt x="3177" y="124"/>
                  <a:pt x="3182" y="133"/>
                  <a:pt x="3179" y="142"/>
                </a:cubicBezTo>
                <a:cubicBezTo>
                  <a:pt x="3176" y="151"/>
                  <a:pt x="3166" y="155"/>
                  <a:pt x="3157" y="152"/>
                </a:cubicBezTo>
                <a:close/>
                <a:moveTo>
                  <a:pt x="3095" y="133"/>
                </a:moveTo>
                <a:lnTo>
                  <a:pt x="3095" y="133"/>
                </a:lnTo>
                <a:cubicBezTo>
                  <a:pt x="3086" y="130"/>
                  <a:pt x="3081" y="121"/>
                  <a:pt x="3083" y="112"/>
                </a:cubicBezTo>
                <a:cubicBezTo>
                  <a:pt x="3085" y="104"/>
                  <a:pt x="3095" y="98"/>
                  <a:pt x="3103" y="100"/>
                </a:cubicBezTo>
                <a:cubicBezTo>
                  <a:pt x="3112" y="103"/>
                  <a:pt x="3118" y="112"/>
                  <a:pt x="3116" y="121"/>
                </a:cubicBezTo>
                <a:cubicBezTo>
                  <a:pt x="3113" y="129"/>
                  <a:pt x="3104" y="135"/>
                  <a:pt x="3095" y="133"/>
                </a:cubicBezTo>
                <a:close/>
                <a:moveTo>
                  <a:pt x="3031" y="116"/>
                </a:moveTo>
                <a:lnTo>
                  <a:pt x="3031" y="116"/>
                </a:lnTo>
                <a:cubicBezTo>
                  <a:pt x="3022" y="114"/>
                  <a:pt x="3016" y="105"/>
                  <a:pt x="3019" y="96"/>
                </a:cubicBezTo>
                <a:cubicBezTo>
                  <a:pt x="3021" y="87"/>
                  <a:pt x="3030" y="82"/>
                  <a:pt x="3039" y="84"/>
                </a:cubicBezTo>
                <a:cubicBezTo>
                  <a:pt x="3048" y="86"/>
                  <a:pt x="3053" y="95"/>
                  <a:pt x="3051" y="104"/>
                </a:cubicBezTo>
                <a:cubicBezTo>
                  <a:pt x="3049" y="113"/>
                  <a:pt x="3040" y="118"/>
                  <a:pt x="3031" y="116"/>
                </a:cubicBezTo>
                <a:close/>
                <a:moveTo>
                  <a:pt x="2966" y="100"/>
                </a:moveTo>
                <a:lnTo>
                  <a:pt x="2966" y="100"/>
                </a:lnTo>
                <a:cubicBezTo>
                  <a:pt x="2957" y="97"/>
                  <a:pt x="2952" y="88"/>
                  <a:pt x="2954" y="79"/>
                </a:cubicBezTo>
                <a:cubicBezTo>
                  <a:pt x="2956" y="70"/>
                  <a:pt x="2965" y="65"/>
                  <a:pt x="2974" y="67"/>
                </a:cubicBezTo>
                <a:cubicBezTo>
                  <a:pt x="2983" y="69"/>
                  <a:pt x="2989" y="78"/>
                  <a:pt x="2986" y="87"/>
                </a:cubicBezTo>
                <a:cubicBezTo>
                  <a:pt x="2984" y="96"/>
                  <a:pt x="2975" y="102"/>
                  <a:pt x="2966" y="100"/>
                </a:cubicBezTo>
                <a:close/>
                <a:moveTo>
                  <a:pt x="2902" y="83"/>
                </a:moveTo>
                <a:lnTo>
                  <a:pt x="2902" y="83"/>
                </a:lnTo>
                <a:cubicBezTo>
                  <a:pt x="2893" y="81"/>
                  <a:pt x="2887" y="72"/>
                  <a:pt x="2889" y="63"/>
                </a:cubicBezTo>
                <a:cubicBezTo>
                  <a:pt x="2892" y="54"/>
                  <a:pt x="2901" y="48"/>
                  <a:pt x="2910" y="51"/>
                </a:cubicBezTo>
                <a:cubicBezTo>
                  <a:pt x="2919" y="53"/>
                  <a:pt x="2924" y="62"/>
                  <a:pt x="2922" y="71"/>
                </a:cubicBezTo>
                <a:cubicBezTo>
                  <a:pt x="2920" y="80"/>
                  <a:pt x="2911" y="85"/>
                  <a:pt x="2902" y="83"/>
                </a:cubicBezTo>
                <a:close/>
                <a:moveTo>
                  <a:pt x="2837" y="73"/>
                </a:moveTo>
                <a:lnTo>
                  <a:pt x="2837" y="73"/>
                </a:lnTo>
                <a:cubicBezTo>
                  <a:pt x="2828" y="71"/>
                  <a:pt x="2822" y="62"/>
                  <a:pt x="2823" y="53"/>
                </a:cubicBezTo>
                <a:cubicBezTo>
                  <a:pt x="2825" y="44"/>
                  <a:pt x="2833" y="38"/>
                  <a:pt x="2842" y="40"/>
                </a:cubicBezTo>
                <a:cubicBezTo>
                  <a:pt x="2852" y="41"/>
                  <a:pt x="2858" y="50"/>
                  <a:pt x="2856" y="59"/>
                </a:cubicBezTo>
                <a:cubicBezTo>
                  <a:pt x="2855" y="68"/>
                  <a:pt x="2846" y="74"/>
                  <a:pt x="2837" y="73"/>
                </a:cubicBezTo>
                <a:close/>
                <a:moveTo>
                  <a:pt x="2771" y="62"/>
                </a:moveTo>
                <a:lnTo>
                  <a:pt x="2771" y="62"/>
                </a:lnTo>
                <a:cubicBezTo>
                  <a:pt x="2762" y="61"/>
                  <a:pt x="2756" y="52"/>
                  <a:pt x="2757" y="43"/>
                </a:cubicBezTo>
                <a:cubicBezTo>
                  <a:pt x="2759" y="34"/>
                  <a:pt x="2767" y="28"/>
                  <a:pt x="2777" y="29"/>
                </a:cubicBezTo>
                <a:cubicBezTo>
                  <a:pt x="2786" y="31"/>
                  <a:pt x="2792" y="39"/>
                  <a:pt x="2790" y="49"/>
                </a:cubicBezTo>
                <a:cubicBezTo>
                  <a:pt x="2789" y="58"/>
                  <a:pt x="2780" y="64"/>
                  <a:pt x="2771" y="62"/>
                </a:cubicBezTo>
                <a:close/>
                <a:moveTo>
                  <a:pt x="2705" y="52"/>
                </a:moveTo>
                <a:lnTo>
                  <a:pt x="2705" y="52"/>
                </a:lnTo>
                <a:cubicBezTo>
                  <a:pt x="2696" y="51"/>
                  <a:pt x="2690" y="42"/>
                  <a:pt x="2691" y="33"/>
                </a:cubicBezTo>
                <a:cubicBezTo>
                  <a:pt x="2693" y="24"/>
                  <a:pt x="2702" y="18"/>
                  <a:pt x="2711" y="19"/>
                </a:cubicBezTo>
                <a:cubicBezTo>
                  <a:pt x="2720" y="21"/>
                  <a:pt x="2726" y="29"/>
                  <a:pt x="2724" y="38"/>
                </a:cubicBezTo>
                <a:cubicBezTo>
                  <a:pt x="2723" y="47"/>
                  <a:pt x="2714" y="54"/>
                  <a:pt x="2705" y="52"/>
                </a:cubicBezTo>
                <a:close/>
                <a:moveTo>
                  <a:pt x="2640" y="44"/>
                </a:moveTo>
                <a:lnTo>
                  <a:pt x="2640" y="44"/>
                </a:lnTo>
                <a:cubicBezTo>
                  <a:pt x="2631" y="43"/>
                  <a:pt x="2624" y="35"/>
                  <a:pt x="2625" y="26"/>
                </a:cubicBezTo>
                <a:cubicBezTo>
                  <a:pt x="2626" y="16"/>
                  <a:pt x="2634" y="10"/>
                  <a:pt x="2643" y="10"/>
                </a:cubicBezTo>
                <a:cubicBezTo>
                  <a:pt x="2652" y="11"/>
                  <a:pt x="2659" y="19"/>
                  <a:pt x="2658" y="28"/>
                </a:cubicBezTo>
                <a:cubicBezTo>
                  <a:pt x="2658" y="38"/>
                  <a:pt x="2650" y="44"/>
                  <a:pt x="2640" y="44"/>
                </a:cubicBezTo>
                <a:close/>
                <a:moveTo>
                  <a:pt x="2574" y="39"/>
                </a:moveTo>
                <a:lnTo>
                  <a:pt x="2574" y="39"/>
                </a:lnTo>
                <a:cubicBezTo>
                  <a:pt x="2565" y="38"/>
                  <a:pt x="2558" y="30"/>
                  <a:pt x="2559" y="21"/>
                </a:cubicBezTo>
                <a:cubicBezTo>
                  <a:pt x="2560" y="11"/>
                  <a:pt x="2568" y="5"/>
                  <a:pt x="2577" y="5"/>
                </a:cubicBezTo>
                <a:cubicBezTo>
                  <a:pt x="2586" y="6"/>
                  <a:pt x="2593" y="14"/>
                  <a:pt x="2592" y="23"/>
                </a:cubicBezTo>
                <a:cubicBezTo>
                  <a:pt x="2591" y="33"/>
                  <a:pt x="2583" y="39"/>
                  <a:pt x="2574" y="39"/>
                </a:cubicBezTo>
                <a:close/>
              </a:path>
            </a:pathLst>
          </a:custGeom>
          <a:solidFill>
            <a:srgbClr val="000000"/>
          </a:solidFill>
          <a:ln w="19050" cap="flat">
            <a:solidFill>
              <a:srgbClr val="FF0000"/>
            </a:solidFill>
            <a:prstDash val="solid"/>
            <a:bevel/>
            <a:headEnd/>
            <a:tailEnd/>
          </a:ln>
        </p:spPr>
        <p:txBody>
          <a:bodyPr/>
          <a:lstStyle/>
          <a:p>
            <a:endParaRPr lang="en-US"/>
          </a:p>
        </p:txBody>
      </p:sp>
      <p:sp>
        <p:nvSpPr>
          <p:cNvPr id="15482" name="Freeform 140"/>
          <p:cNvSpPr>
            <a:spLocks noEditPoints="1"/>
          </p:cNvSpPr>
          <p:nvPr/>
        </p:nvSpPr>
        <p:spPr bwMode="auto">
          <a:xfrm>
            <a:off x="1465263" y="4883150"/>
            <a:ext cx="460375" cy="460375"/>
          </a:xfrm>
          <a:custGeom>
            <a:avLst/>
            <a:gdLst>
              <a:gd name="T0" fmla="*/ 2147483647 w 2417"/>
              <a:gd name="T1" fmla="*/ 2147483647 h 2417"/>
              <a:gd name="T2" fmla="*/ 2147483647 w 2417"/>
              <a:gd name="T3" fmla="*/ 2147483647 h 2417"/>
              <a:gd name="T4" fmla="*/ 2147483647 w 2417"/>
              <a:gd name="T5" fmla="*/ 2147483647 h 2417"/>
              <a:gd name="T6" fmla="*/ 2147483647 w 2417"/>
              <a:gd name="T7" fmla="*/ 2147483647 h 2417"/>
              <a:gd name="T8" fmla="*/ 2147483647 w 2417"/>
              <a:gd name="T9" fmla="*/ 2147483647 h 2417"/>
              <a:gd name="T10" fmla="*/ 2147483647 w 2417"/>
              <a:gd name="T11" fmla="*/ 2147483647 h 2417"/>
              <a:gd name="T12" fmla="*/ 2147483647 w 2417"/>
              <a:gd name="T13" fmla="*/ 2147483647 h 2417"/>
              <a:gd name="T14" fmla="*/ 2147483647 w 2417"/>
              <a:gd name="T15" fmla="*/ 2147483647 h 2417"/>
              <a:gd name="T16" fmla="*/ 2147483647 w 2417"/>
              <a:gd name="T17" fmla="*/ 2147483647 h 2417"/>
              <a:gd name="T18" fmla="*/ 2147483647 w 2417"/>
              <a:gd name="T19" fmla="*/ 2147483647 h 2417"/>
              <a:gd name="T20" fmla="*/ 2147483647 w 2417"/>
              <a:gd name="T21" fmla="*/ 2147483647 h 2417"/>
              <a:gd name="T22" fmla="*/ 2147483647 w 2417"/>
              <a:gd name="T23" fmla="*/ 2147483647 h 2417"/>
              <a:gd name="T24" fmla="*/ 2147483647 w 2417"/>
              <a:gd name="T25" fmla="*/ 2147483647 h 2417"/>
              <a:gd name="T26" fmla="*/ 2147483647 w 2417"/>
              <a:gd name="T27" fmla="*/ 2147483647 h 2417"/>
              <a:gd name="T28" fmla="*/ 2147483647 w 2417"/>
              <a:gd name="T29" fmla="*/ 2147483647 h 2417"/>
              <a:gd name="T30" fmla="*/ 2147483647 w 2417"/>
              <a:gd name="T31" fmla="*/ 2147483647 h 2417"/>
              <a:gd name="T32" fmla="*/ 2147483647 w 2417"/>
              <a:gd name="T33" fmla="*/ 2147483647 h 2417"/>
              <a:gd name="T34" fmla="*/ 2147483647 w 2417"/>
              <a:gd name="T35" fmla="*/ 2147483647 h 2417"/>
              <a:gd name="T36" fmla="*/ 2147483647 w 2417"/>
              <a:gd name="T37" fmla="*/ 2147483647 h 2417"/>
              <a:gd name="T38" fmla="*/ 2147483647 w 2417"/>
              <a:gd name="T39" fmla="*/ 2147483647 h 2417"/>
              <a:gd name="T40" fmla="*/ 2147483647 w 2417"/>
              <a:gd name="T41" fmla="*/ 2147483647 h 2417"/>
              <a:gd name="T42" fmla="*/ 2147483647 w 2417"/>
              <a:gd name="T43" fmla="*/ 2147483647 h 2417"/>
              <a:gd name="T44" fmla="*/ 2147483647 w 2417"/>
              <a:gd name="T45" fmla="*/ 2147483647 h 2417"/>
              <a:gd name="T46" fmla="*/ 2147483647 w 2417"/>
              <a:gd name="T47" fmla="*/ 2147483647 h 2417"/>
              <a:gd name="T48" fmla="*/ 2147483647 w 2417"/>
              <a:gd name="T49" fmla="*/ 2147483647 h 2417"/>
              <a:gd name="T50" fmla="*/ 2147483647 w 2417"/>
              <a:gd name="T51" fmla="*/ 2147483647 h 2417"/>
              <a:gd name="T52" fmla="*/ 2147483647 w 2417"/>
              <a:gd name="T53" fmla="*/ 2147483647 h 2417"/>
              <a:gd name="T54" fmla="*/ 2147483647 w 2417"/>
              <a:gd name="T55" fmla="*/ 2147483647 h 2417"/>
              <a:gd name="T56" fmla="*/ 2147483647 w 2417"/>
              <a:gd name="T57" fmla="*/ 2147483647 h 2417"/>
              <a:gd name="T58" fmla="*/ 2147483647 w 2417"/>
              <a:gd name="T59" fmla="*/ 2147483647 h 2417"/>
              <a:gd name="T60" fmla="*/ 2147483647 w 2417"/>
              <a:gd name="T61" fmla="*/ 2147483647 h 2417"/>
              <a:gd name="T62" fmla="*/ 2147483647 w 2417"/>
              <a:gd name="T63" fmla="*/ 2147483647 h 2417"/>
              <a:gd name="T64" fmla="*/ 2147483647 w 2417"/>
              <a:gd name="T65" fmla="*/ 2147483647 h 2417"/>
              <a:gd name="T66" fmla="*/ 2147483647 w 2417"/>
              <a:gd name="T67" fmla="*/ 2147483647 h 2417"/>
              <a:gd name="T68" fmla="*/ 2147483647 w 2417"/>
              <a:gd name="T69" fmla="*/ 2147483647 h 2417"/>
              <a:gd name="T70" fmla="*/ 2147483647 w 2417"/>
              <a:gd name="T71" fmla="*/ 2147483647 h 2417"/>
              <a:gd name="T72" fmla="*/ 2147483647 w 2417"/>
              <a:gd name="T73" fmla="*/ 2147483647 h 2417"/>
              <a:gd name="T74" fmla="*/ 2147483647 w 2417"/>
              <a:gd name="T75" fmla="*/ 2147483647 h 2417"/>
              <a:gd name="T76" fmla="*/ 2147483647 w 2417"/>
              <a:gd name="T77" fmla="*/ 2147483647 h 2417"/>
              <a:gd name="T78" fmla="*/ 2147483647 w 2417"/>
              <a:gd name="T79" fmla="*/ 2147483647 h 2417"/>
              <a:gd name="T80" fmla="*/ 2147483647 w 2417"/>
              <a:gd name="T81" fmla="*/ 2147483647 h 2417"/>
              <a:gd name="T82" fmla="*/ 2147483647 w 2417"/>
              <a:gd name="T83" fmla="*/ 2147483647 h 2417"/>
              <a:gd name="T84" fmla="*/ 2147483647 w 2417"/>
              <a:gd name="T85" fmla="*/ 2147483647 h 2417"/>
              <a:gd name="T86" fmla="*/ 2147483647 w 2417"/>
              <a:gd name="T87" fmla="*/ 2147483647 h 2417"/>
              <a:gd name="T88" fmla="*/ 2147483647 w 2417"/>
              <a:gd name="T89" fmla="*/ 2147483647 h 2417"/>
              <a:gd name="T90" fmla="*/ 2147483647 w 2417"/>
              <a:gd name="T91" fmla="*/ 2147483647 h 2417"/>
              <a:gd name="T92" fmla="*/ 2147483647 w 2417"/>
              <a:gd name="T93" fmla="*/ 2147483647 h 2417"/>
              <a:gd name="T94" fmla="*/ 2147483647 w 2417"/>
              <a:gd name="T95" fmla="*/ 2147483647 h 2417"/>
              <a:gd name="T96" fmla="*/ 2147483647 w 2417"/>
              <a:gd name="T97" fmla="*/ 2147483647 h 2417"/>
              <a:gd name="T98" fmla="*/ 2147483647 w 2417"/>
              <a:gd name="T99" fmla="*/ 2147483647 h 2417"/>
              <a:gd name="T100" fmla="*/ 2147483647 w 2417"/>
              <a:gd name="T101" fmla="*/ 2147483647 h 2417"/>
              <a:gd name="T102" fmla="*/ 2147483647 w 2417"/>
              <a:gd name="T103" fmla="*/ 2147483647 h 2417"/>
              <a:gd name="T104" fmla="*/ 2147483647 w 2417"/>
              <a:gd name="T105" fmla="*/ 2147483647 h 2417"/>
              <a:gd name="T106" fmla="*/ 2147483647 w 2417"/>
              <a:gd name="T107" fmla="*/ 2147483647 h 2417"/>
              <a:gd name="T108" fmla="*/ 2147483647 w 2417"/>
              <a:gd name="T109" fmla="*/ 2147483647 h 2417"/>
              <a:gd name="T110" fmla="*/ 2147483647 w 2417"/>
              <a:gd name="T111" fmla="*/ 2147483647 h 2417"/>
              <a:gd name="T112" fmla="*/ 2147483647 w 2417"/>
              <a:gd name="T113" fmla="*/ 2147483647 h 2417"/>
              <a:gd name="T114" fmla="*/ 2147483647 w 2417"/>
              <a:gd name="T115" fmla="*/ 2147483647 h 2417"/>
              <a:gd name="T116" fmla="*/ 2147483647 w 2417"/>
              <a:gd name="T117" fmla="*/ 2147483647 h 2417"/>
              <a:gd name="T118" fmla="*/ 2147483647 w 2417"/>
              <a:gd name="T119" fmla="*/ 2147483647 h 2417"/>
              <a:gd name="T120" fmla="*/ 2147483647 w 2417"/>
              <a:gd name="T121" fmla="*/ 2147483647 h 2417"/>
              <a:gd name="T122" fmla="*/ 2147483647 w 2417"/>
              <a:gd name="T123" fmla="*/ 2147483647 h 2417"/>
              <a:gd name="T124" fmla="*/ 2147483647 w 2417"/>
              <a:gd name="T125" fmla="*/ 2147483647 h 24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417" h="2417">
                <a:moveTo>
                  <a:pt x="1253" y="18"/>
                </a:moveTo>
                <a:lnTo>
                  <a:pt x="1253" y="18"/>
                </a:lnTo>
                <a:cubicBezTo>
                  <a:pt x="1248" y="18"/>
                  <a:pt x="1245" y="14"/>
                  <a:pt x="1245" y="9"/>
                </a:cubicBezTo>
                <a:cubicBezTo>
                  <a:pt x="1245" y="4"/>
                  <a:pt x="1249" y="1"/>
                  <a:pt x="1254" y="1"/>
                </a:cubicBezTo>
                <a:cubicBezTo>
                  <a:pt x="1258" y="2"/>
                  <a:pt x="1262" y="5"/>
                  <a:pt x="1262" y="10"/>
                </a:cubicBezTo>
                <a:cubicBezTo>
                  <a:pt x="1261" y="15"/>
                  <a:pt x="1257" y="18"/>
                  <a:pt x="1253" y="18"/>
                </a:cubicBezTo>
                <a:close/>
                <a:moveTo>
                  <a:pt x="1219" y="17"/>
                </a:moveTo>
                <a:lnTo>
                  <a:pt x="1219" y="17"/>
                </a:lnTo>
                <a:cubicBezTo>
                  <a:pt x="1215" y="17"/>
                  <a:pt x="1211" y="13"/>
                  <a:pt x="1212" y="8"/>
                </a:cubicBezTo>
                <a:cubicBezTo>
                  <a:pt x="1212" y="4"/>
                  <a:pt x="1216" y="0"/>
                  <a:pt x="1220" y="0"/>
                </a:cubicBezTo>
                <a:cubicBezTo>
                  <a:pt x="1225" y="1"/>
                  <a:pt x="1229" y="5"/>
                  <a:pt x="1228" y="9"/>
                </a:cubicBezTo>
                <a:cubicBezTo>
                  <a:pt x="1228" y="14"/>
                  <a:pt x="1224" y="17"/>
                  <a:pt x="1219" y="17"/>
                </a:cubicBezTo>
                <a:close/>
                <a:moveTo>
                  <a:pt x="1187" y="17"/>
                </a:moveTo>
                <a:lnTo>
                  <a:pt x="1187" y="17"/>
                </a:lnTo>
                <a:cubicBezTo>
                  <a:pt x="1182" y="17"/>
                  <a:pt x="1178" y="14"/>
                  <a:pt x="1178" y="9"/>
                </a:cubicBezTo>
                <a:cubicBezTo>
                  <a:pt x="1178" y="4"/>
                  <a:pt x="1182" y="1"/>
                  <a:pt x="1187" y="1"/>
                </a:cubicBezTo>
                <a:cubicBezTo>
                  <a:pt x="1191" y="1"/>
                  <a:pt x="1195" y="4"/>
                  <a:pt x="1195" y="9"/>
                </a:cubicBezTo>
                <a:cubicBezTo>
                  <a:pt x="1195" y="14"/>
                  <a:pt x="1191" y="17"/>
                  <a:pt x="1187" y="17"/>
                </a:cubicBezTo>
                <a:close/>
                <a:moveTo>
                  <a:pt x="1153" y="18"/>
                </a:moveTo>
                <a:lnTo>
                  <a:pt x="1153" y="18"/>
                </a:lnTo>
                <a:cubicBezTo>
                  <a:pt x="1149" y="18"/>
                  <a:pt x="1145" y="14"/>
                  <a:pt x="1145" y="10"/>
                </a:cubicBezTo>
                <a:cubicBezTo>
                  <a:pt x="1145" y="5"/>
                  <a:pt x="1149" y="1"/>
                  <a:pt x="1153" y="1"/>
                </a:cubicBezTo>
                <a:cubicBezTo>
                  <a:pt x="1158" y="1"/>
                  <a:pt x="1162" y="5"/>
                  <a:pt x="1162" y="10"/>
                </a:cubicBezTo>
                <a:cubicBezTo>
                  <a:pt x="1162" y="14"/>
                  <a:pt x="1158" y="18"/>
                  <a:pt x="1153" y="18"/>
                </a:cubicBezTo>
                <a:close/>
                <a:moveTo>
                  <a:pt x="1120" y="20"/>
                </a:moveTo>
                <a:lnTo>
                  <a:pt x="1120" y="20"/>
                </a:lnTo>
                <a:cubicBezTo>
                  <a:pt x="1116" y="21"/>
                  <a:pt x="1112" y="17"/>
                  <a:pt x="1112" y="12"/>
                </a:cubicBezTo>
                <a:cubicBezTo>
                  <a:pt x="1111" y="8"/>
                  <a:pt x="1115" y="4"/>
                  <a:pt x="1120" y="4"/>
                </a:cubicBezTo>
                <a:cubicBezTo>
                  <a:pt x="1124" y="3"/>
                  <a:pt x="1128" y="7"/>
                  <a:pt x="1128" y="11"/>
                </a:cubicBezTo>
                <a:cubicBezTo>
                  <a:pt x="1129" y="16"/>
                  <a:pt x="1125" y="20"/>
                  <a:pt x="1120" y="20"/>
                </a:cubicBezTo>
                <a:close/>
                <a:moveTo>
                  <a:pt x="1087" y="23"/>
                </a:moveTo>
                <a:lnTo>
                  <a:pt x="1087" y="23"/>
                </a:lnTo>
                <a:cubicBezTo>
                  <a:pt x="1083" y="23"/>
                  <a:pt x="1079" y="19"/>
                  <a:pt x="1078" y="15"/>
                </a:cubicBezTo>
                <a:cubicBezTo>
                  <a:pt x="1078" y="10"/>
                  <a:pt x="1082" y="6"/>
                  <a:pt x="1086" y="6"/>
                </a:cubicBezTo>
                <a:cubicBezTo>
                  <a:pt x="1091" y="6"/>
                  <a:pt x="1095" y="9"/>
                  <a:pt x="1095" y="14"/>
                </a:cubicBezTo>
                <a:cubicBezTo>
                  <a:pt x="1095" y="19"/>
                  <a:pt x="1092" y="22"/>
                  <a:pt x="1087" y="23"/>
                </a:cubicBezTo>
                <a:close/>
                <a:moveTo>
                  <a:pt x="1055" y="28"/>
                </a:moveTo>
                <a:lnTo>
                  <a:pt x="1055" y="28"/>
                </a:lnTo>
                <a:cubicBezTo>
                  <a:pt x="1050" y="28"/>
                  <a:pt x="1046" y="25"/>
                  <a:pt x="1045" y="20"/>
                </a:cubicBezTo>
                <a:cubicBezTo>
                  <a:pt x="1045" y="16"/>
                  <a:pt x="1048" y="12"/>
                  <a:pt x="1053" y="11"/>
                </a:cubicBezTo>
                <a:cubicBezTo>
                  <a:pt x="1057" y="11"/>
                  <a:pt x="1062" y="14"/>
                  <a:pt x="1062" y="18"/>
                </a:cubicBezTo>
                <a:cubicBezTo>
                  <a:pt x="1063" y="23"/>
                  <a:pt x="1059" y="27"/>
                  <a:pt x="1055" y="28"/>
                </a:cubicBezTo>
                <a:close/>
                <a:moveTo>
                  <a:pt x="1022" y="33"/>
                </a:moveTo>
                <a:lnTo>
                  <a:pt x="1022" y="33"/>
                </a:lnTo>
                <a:cubicBezTo>
                  <a:pt x="1017" y="33"/>
                  <a:pt x="1013" y="30"/>
                  <a:pt x="1013" y="26"/>
                </a:cubicBezTo>
                <a:cubicBezTo>
                  <a:pt x="1012" y="21"/>
                  <a:pt x="1015" y="17"/>
                  <a:pt x="1020" y="16"/>
                </a:cubicBezTo>
                <a:cubicBezTo>
                  <a:pt x="1024" y="16"/>
                  <a:pt x="1029" y="19"/>
                  <a:pt x="1029" y="24"/>
                </a:cubicBezTo>
                <a:cubicBezTo>
                  <a:pt x="1030" y="28"/>
                  <a:pt x="1026" y="32"/>
                  <a:pt x="1022" y="33"/>
                </a:cubicBezTo>
                <a:close/>
                <a:moveTo>
                  <a:pt x="989" y="38"/>
                </a:moveTo>
                <a:lnTo>
                  <a:pt x="989" y="38"/>
                </a:lnTo>
                <a:cubicBezTo>
                  <a:pt x="984" y="38"/>
                  <a:pt x="980" y="35"/>
                  <a:pt x="980" y="31"/>
                </a:cubicBezTo>
                <a:cubicBezTo>
                  <a:pt x="979" y="26"/>
                  <a:pt x="982" y="22"/>
                  <a:pt x="987" y="21"/>
                </a:cubicBezTo>
                <a:cubicBezTo>
                  <a:pt x="991" y="21"/>
                  <a:pt x="996" y="24"/>
                  <a:pt x="996" y="29"/>
                </a:cubicBezTo>
                <a:cubicBezTo>
                  <a:pt x="997" y="33"/>
                  <a:pt x="993" y="37"/>
                  <a:pt x="989" y="38"/>
                </a:cubicBezTo>
                <a:close/>
                <a:moveTo>
                  <a:pt x="957" y="44"/>
                </a:moveTo>
                <a:lnTo>
                  <a:pt x="957" y="44"/>
                </a:lnTo>
                <a:cubicBezTo>
                  <a:pt x="953" y="45"/>
                  <a:pt x="948" y="42"/>
                  <a:pt x="947" y="38"/>
                </a:cubicBezTo>
                <a:cubicBezTo>
                  <a:pt x="946" y="33"/>
                  <a:pt x="949" y="29"/>
                  <a:pt x="953" y="28"/>
                </a:cubicBezTo>
                <a:cubicBezTo>
                  <a:pt x="958" y="27"/>
                  <a:pt x="962" y="29"/>
                  <a:pt x="963" y="34"/>
                </a:cubicBezTo>
                <a:cubicBezTo>
                  <a:pt x="964" y="38"/>
                  <a:pt x="962" y="43"/>
                  <a:pt x="957" y="44"/>
                </a:cubicBezTo>
                <a:close/>
                <a:moveTo>
                  <a:pt x="925" y="52"/>
                </a:moveTo>
                <a:lnTo>
                  <a:pt x="925" y="52"/>
                </a:lnTo>
                <a:cubicBezTo>
                  <a:pt x="920" y="53"/>
                  <a:pt x="916" y="51"/>
                  <a:pt x="915" y="46"/>
                </a:cubicBezTo>
                <a:cubicBezTo>
                  <a:pt x="914" y="42"/>
                  <a:pt x="916" y="37"/>
                  <a:pt x="921" y="36"/>
                </a:cubicBezTo>
                <a:cubicBezTo>
                  <a:pt x="925" y="35"/>
                  <a:pt x="930" y="38"/>
                  <a:pt x="931" y="42"/>
                </a:cubicBezTo>
                <a:cubicBezTo>
                  <a:pt x="932" y="47"/>
                  <a:pt x="929" y="51"/>
                  <a:pt x="925" y="52"/>
                </a:cubicBezTo>
                <a:close/>
                <a:moveTo>
                  <a:pt x="892" y="61"/>
                </a:moveTo>
                <a:lnTo>
                  <a:pt x="892" y="61"/>
                </a:lnTo>
                <a:cubicBezTo>
                  <a:pt x="888" y="62"/>
                  <a:pt x="884" y="59"/>
                  <a:pt x="882" y="54"/>
                </a:cubicBezTo>
                <a:cubicBezTo>
                  <a:pt x="881" y="50"/>
                  <a:pt x="884" y="45"/>
                  <a:pt x="889" y="44"/>
                </a:cubicBezTo>
                <a:cubicBezTo>
                  <a:pt x="893" y="43"/>
                  <a:pt x="898" y="46"/>
                  <a:pt x="899" y="50"/>
                </a:cubicBezTo>
                <a:cubicBezTo>
                  <a:pt x="900" y="55"/>
                  <a:pt x="897" y="59"/>
                  <a:pt x="892" y="61"/>
                </a:cubicBezTo>
                <a:close/>
                <a:moveTo>
                  <a:pt x="860" y="69"/>
                </a:moveTo>
                <a:lnTo>
                  <a:pt x="860" y="69"/>
                </a:lnTo>
                <a:cubicBezTo>
                  <a:pt x="856" y="70"/>
                  <a:pt x="851" y="67"/>
                  <a:pt x="850" y="63"/>
                </a:cubicBezTo>
                <a:cubicBezTo>
                  <a:pt x="849" y="58"/>
                  <a:pt x="852" y="54"/>
                  <a:pt x="856" y="53"/>
                </a:cubicBezTo>
                <a:cubicBezTo>
                  <a:pt x="861" y="52"/>
                  <a:pt x="865" y="54"/>
                  <a:pt x="866" y="59"/>
                </a:cubicBezTo>
                <a:cubicBezTo>
                  <a:pt x="867" y="63"/>
                  <a:pt x="865" y="68"/>
                  <a:pt x="860" y="69"/>
                </a:cubicBezTo>
                <a:close/>
                <a:moveTo>
                  <a:pt x="829" y="80"/>
                </a:moveTo>
                <a:lnTo>
                  <a:pt x="829" y="80"/>
                </a:lnTo>
                <a:cubicBezTo>
                  <a:pt x="825" y="81"/>
                  <a:pt x="820" y="78"/>
                  <a:pt x="819" y="74"/>
                </a:cubicBezTo>
                <a:cubicBezTo>
                  <a:pt x="817" y="70"/>
                  <a:pt x="820" y="65"/>
                  <a:pt x="824" y="64"/>
                </a:cubicBezTo>
                <a:cubicBezTo>
                  <a:pt x="829" y="62"/>
                  <a:pt x="833" y="65"/>
                  <a:pt x="835" y="69"/>
                </a:cubicBezTo>
                <a:cubicBezTo>
                  <a:pt x="836" y="73"/>
                  <a:pt x="834" y="78"/>
                  <a:pt x="829" y="80"/>
                </a:cubicBezTo>
                <a:close/>
                <a:moveTo>
                  <a:pt x="798" y="91"/>
                </a:moveTo>
                <a:lnTo>
                  <a:pt x="798" y="91"/>
                </a:lnTo>
                <a:cubicBezTo>
                  <a:pt x="793" y="92"/>
                  <a:pt x="789" y="90"/>
                  <a:pt x="787" y="86"/>
                </a:cubicBezTo>
                <a:cubicBezTo>
                  <a:pt x="786" y="81"/>
                  <a:pt x="789" y="77"/>
                  <a:pt x="793" y="75"/>
                </a:cubicBezTo>
                <a:cubicBezTo>
                  <a:pt x="797" y="74"/>
                  <a:pt x="802" y="76"/>
                  <a:pt x="803" y="81"/>
                </a:cubicBezTo>
                <a:cubicBezTo>
                  <a:pt x="805" y="85"/>
                  <a:pt x="802" y="90"/>
                  <a:pt x="798" y="91"/>
                </a:cubicBezTo>
                <a:close/>
                <a:moveTo>
                  <a:pt x="767" y="103"/>
                </a:moveTo>
                <a:lnTo>
                  <a:pt x="767" y="103"/>
                </a:lnTo>
                <a:cubicBezTo>
                  <a:pt x="762" y="104"/>
                  <a:pt x="758" y="101"/>
                  <a:pt x="756" y="97"/>
                </a:cubicBezTo>
                <a:cubicBezTo>
                  <a:pt x="755" y="93"/>
                  <a:pt x="757" y="88"/>
                  <a:pt x="762" y="87"/>
                </a:cubicBezTo>
                <a:cubicBezTo>
                  <a:pt x="766" y="85"/>
                  <a:pt x="771" y="88"/>
                  <a:pt x="772" y="92"/>
                </a:cubicBezTo>
                <a:cubicBezTo>
                  <a:pt x="773" y="97"/>
                  <a:pt x="771" y="101"/>
                  <a:pt x="767" y="103"/>
                </a:cubicBezTo>
                <a:close/>
                <a:moveTo>
                  <a:pt x="737" y="115"/>
                </a:moveTo>
                <a:lnTo>
                  <a:pt x="737" y="115"/>
                </a:lnTo>
                <a:cubicBezTo>
                  <a:pt x="732" y="116"/>
                  <a:pt x="727" y="115"/>
                  <a:pt x="726" y="110"/>
                </a:cubicBezTo>
                <a:cubicBezTo>
                  <a:pt x="724" y="106"/>
                  <a:pt x="726" y="101"/>
                  <a:pt x="730" y="99"/>
                </a:cubicBezTo>
                <a:cubicBezTo>
                  <a:pt x="734" y="97"/>
                  <a:pt x="739" y="99"/>
                  <a:pt x="741" y="104"/>
                </a:cubicBezTo>
                <a:cubicBezTo>
                  <a:pt x="743" y="108"/>
                  <a:pt x="741" y="113"/>
                  <a:pt x="737" y="115"/>
                </a:cubicBezTo>
                <a:close/>
                <a:moveTo>
                  <a:pt x="707" y="129"/>
                </a:moveTo>
                <a:lnTo>
                  <a:pt x="707" y="129"/>
                </a:lnTo>
                <a:cubicBezTo>
                  <a:pt x="702" y="131"/>
                  <a:pt x="697" y="129"/>
                  <a:pt x="696" y="125"/>
                </a:cubicBezTo>
                <a:cubicBezTo>
                  <a:pt x="694" y="121"/>
                  <a:pt x="695" y="116"/>
                  <a:pt x="700" y="114"/>
                </a:cubicBezTo>
                <a:cubicBezTo>
                  <a:pt x="704" y="112"/>
                  <a:pt x="709" y="114"/>
                  <a:pt x="711" y="118"/>
                </a:cubicBezTo>
                <a:cubicBezTo>
                  <a:pt x="713" y="122"/>
                  <a:pt x="711" y="127"/>
                  <a:pt x="707" y="129"/>
                </a:cubicBezTo>
                <a:close/>
                <a:moveTo>
                  <a:pt x="677" y="143"/>
                </a:moveTo>
                <a:lnTo>
                  <a:pt x="676" y="143"/>
                </a:lnTo>
                <a:cubicBezTo>
                  <a:pt x="672" y="145"/>
                  <a:pt x="667" y="144"/>
                  <a:pt x="665" y="139"/>
                </a:cubicBezTo>
                <a:cubicBezTo>
                  <a:pt x="664" y="135"/>
                  <a:pt x="665" y="130"/>
                  <a:pt x="670" y="128"/>
                </a:cubicBezTo>
                <a:cubicBezTo>
                  <a:pt x="674" y="126"/>
                  <a:pt x="679" y="128"/>
                  <a:pt x="681" y="132"/>
                </a:cubicBezTo>
                <a:cubicBezTo>
                  <a:pt x="683" y="137"/>
                  <a:pt x="681" y="142"/>
                  <a:pt x="677" y="143"/>
                </a:cubicBezTo>
                <a:close/>
                <a:moveTo>
                  <a:pt x="646" y="158"/>
                </a:moveTo>
                <a:lnTo>
                  <a:pt x="646" y="158"/>
                </a:lnTo>
                <a:cubicBezTo>
                  <a:pt x="642" y="160"/>
                  <a:pt x="637" y="158"/>
                  <a:pt x="635" y="154"/>
                </a:cubicBezTo>
                <a:cubicBezTo>
                  <a:pt x="634" y="150"/>
                  <a:pt x="635" y="145"/>
                  <a:pt x="640" y="143"/>
                </a:cubicBezTo>
                <a:cubicBezTo>
                  <a:pt x="644" y="141"/>
                  <a:pt x="649" y="143"/>
                  <a:pt x="651" y="147"/>
                </a:cubicBezTo>
                <a:cubicBezTo>
                  <a:pt x="653" y="151"/>
                  <a:pt x="651" y="156"/>
                  <a:pt x="646" y="158"/>
                </a:cubicBezTo>
                <a:close/>
                <a:moveTo>
                  <a:pt x="618" y="174"/>
                </a:moveTo>
                <a:lnTo>
                  <a:pt x="618" y="174"/>
                </a:lnTo>
                <a:cubicBezTo>
                  <a:pt x="614" y="177"/>
                  <a:pt x="609" y="175"/>
                  <a:pt x="607" y="171"/>
                </a:cubicBezTo>
                <a:cubicBezTo>
                  <a:pt x="605" y="167"/>
                  <a:pt x="606" y="162"/>
                  <a:pt x="610" y="160"/>
                </a:cubicBezTo>
                <a:cubicBezTo>
                  <a:pt x="614" y="157"/>
                  <a:pt x="619" y="159"/>
                  <a:pt x="621" y="163"/>
                </a:cubicBezTo>
                <a:cubicBezTo>
                  <a:pt x="624" y="167"/>
                  <a:pt x="622" y="172"/>
                  <a:pt x="618" y="174"/>
                </a:cubicBezTo>
                <a:close/>
                <a:moveTo>
                  <a:pt x="590" y="192"/>
                </a:moveTo>
                <a:lnTo>
                  <a:pt x="590" y="192"/>
                </a:lnTo>
                <a:cubicBezTo>
                  <a:pt x="586" y="194"/>
                  <a:pt x="581" y="192"/>
                  <a:pt x="578" y="188"/>
                </a:cubicBezTo>
                <a:cubicBezTo>
                  <a:pt x="576" y="184"/>
                  <a:pt x="578" y="179"/>
                  <a:pt x="582" y="177"/>
                </a:cubicBezTo>
                <a:cubicBezTo>
                  <a:pt x="586" y="175"/>
                  <a:pt x="591" y="176"/>
                  <a:pt x="593" y="180"/>
                </a:cubicBezTo>
                <a:cubicBezTo>
                  <a:pt x="595" y="184"/>
                  <a:pt x="594" y="189"/>
                  <a:pt x="590" y="192"/>
                </a:cubicBezTo>
                <a:close/>
                <a:moveTo>
                  <a:pt x="561" y="209"/>
                </a:moveTo>
                <a:lnTo>
                  <a:pt x="561" y="209"/>
                </a:lnTo>
                <a:cubicBezTo>
                  <a:pt x="557" y="211"/>
                  <a:pt x="552" y="210"/>
                  <a:pt x="550" y="206"/>
                </a:cubicBezTo>
                <a:cubicBezTo>
                  <a:pt x="548" y="202"/>
                  <a:pt x="549" y="196"/>
                  <a:pt x="553" y="194"/>
                </a:cubicBezTo>
                <a:cubicBezTo>
                  <a:pt x="557" y="192"/>
                  <a:pt x="562" y="194"/>
                  <a:pt x="564" y="198"/>
                </a:cubicBezTo>
                <a:cubicBezTo>
                  <a:pt x="567" y="202"/>
                  <a:pt x="565" y="207"/>
                  <a:pt x="561" y="209"/>
                </a:cubicBezTo>
                <a:close/>
                <a:moveTo>
                  <a:pt x="534" y="226"/>
                </a:moveTo>
                <a:lnTo>
                  <a:pt x="534" y="226"/>
                </a:lnTo>
                <a:cubicBezTo>
                  <a:pt x="530" y="229"/>
                  <a:pt x="525" y="228"/>
                  <a:pt x="522" y="225"/>
                </a:cubicBezTo>
                <a:cubicBezTo>
                  <a:pt x="520" y="221"/>
                  <a:pt x="521" y="216"/>
                  <a:pt x="524" y="213"/>
                </a:cubicBezTo>
                <a:cubicBezTo>
                  <a:pt x="528" y="210"/>
                  <a:pt x="533" y="211"/>
                  <a:pt x="536" y="215"/>
                </a:cubicBezTo>
                <a:cubicBezTo>
                  <a:pt x="539" y="218"/>
                  <a:pt x="538" y="224"/>
                  <a:pt x="534" y="226"/>
                </a:cubicBezTo>
                <a:close/>
                <a:moveTo>
                  <a:pt x="507" y="246"/>
                </a:moveTo>
                <a:lnTo>
                  <a:pt x="507" y="246"/>
                </a:lnTo>
                <a:cubicBezTo>
                  <a:pt x="504" y="249"/>
                  <a:pt x="498" y="248"/>
                  <a:pt x="496" y="245"/>
                </a:cubicBezTo>
                <a:cubicBezTo>
                  <a:pt x="493" y="241"/>
                  <a:pt x="494" y="236"/>
                  <a:pt x="497" y="233"/>
                </a:cubicBezTo>
                <a:lnTo>
                  <a:pt x="498" y="233"/>
                </a:lnTo>
                <a:cubicBezTo>
                  <a:pt x="501" y="230"/>
                  <a:pt x="506" y="231"/>
                  <a:pt x="509" y="235"/>
                </a:cubicBezTo>
                <a:cubicBezTo>
                  <a:pt x="512" y="238"/>
                  <a:pt x="511" y="244"/>
                  <a:pt x="507" y="246"/>
                </a:cubicBezTo>
                <a:close/>
                <a:moveTo>
                  <a:pt x="481" y="266"/>
                </a:moveTo>
                <a:lnTo>
                  <a:pt x="481" y="266"/>
                </a:lnTo>
                <a:cubicBezTo>
                  <a:pt x="477" y="269"/>
                  <a:pt x="472" y="268"/>
                  <a:pt x="469" y="264"/>
                </a:cubicBezTo>
                <a:cubicBezTo>
                  <a:pt x="466" y="261"/>
                  <a:pt x="467" y="256"/>
                  <a:pt x="471" y="253"/>
                </a:cubicBezTo>
                <a:cubicBezTo>
                  <a:pt x="474" y="250"/>
                  <a:pt x="480" y="251"/>
                  <a:pt x="482" y="255"/>
                </a:cubicBezTo>
                <a:cubicBezTo>
                  <a:pt x="485" y="258"/>
                  <a:pt x="484" y="264"/>
                  <a:pt x="481" y="266"/>
                </a:cubicBezTo>
                <a:close/>
                <a:moveTo>
                  <a:pt x="454" y="286"/>
                </a:moveTo>
                <a:lnTo>
                  <a:pt x="454" y="286"/>
                </a:lnTo>
                <a:cubicBezTo>
                  <a:pt x="450" y="289"/>
                  <a:pt x="445" y="288"/>
                  <a:pt x="442" y="284"/>
                </a:cubicBezTo>
                <a:cubicBezTo>
                  <a:pt x="440" y="281"/>
                  <a:pt x="440" y="275"/>
                  <a:pt x="444" y="273"/>
                </a:cubicBezTo>
                <a:cubicBezTo>
                  <a:pt x="448" y="270"/>
                  <a:pt x="453" y="271"/>
                  <a:pt x="456" y="275"/>
                </a:cubicBezTo>
                <a:cubicBezTo>
                  <a:pt x="458" y="278"/>
                  <a:pt x="458" y="284"/>
                  <a:pt x="454" y="286"/>
                </a:cubicBezTo>
                <a:close/>
                <a:moveTo>
                  <a:pt x="429" y="308"/>
                </a:moveTo>
                <a:lnTo>
                  <a:pt x="429" y="308"/>
                </a:lnTo>
                <a:cubicBezTo>
                  <a:pt x="426" y="311"/>
                  <a:pt x="421" y="311"/>
                  <a:pt x="418" y="307"/>
                </a:cubicBezTo>
                <a:cubicBezTo>
                  <a:pt x="415" y="304"/>
                  <a:pt x="415" y="298"/>
                  <a:pt x="419" y="295"/>
                </a:cubicBezTo>
                <a:cubicBezTo>
                  <a:pt x="422" y="292"/>
                  <a:pt x="427" y="293"/>
                  <a:pt x="430" y="296"/>
                </a:cubicBezTo>
                <a:cubicBezTo>
                  <a:pt x="433" y="300"/>
                  <a:pt x="433" y="305"/>
                  <a:pt x="429" y="308"/>
                </a:cubicBezTo>
                <a:close/>
                <a:moveTo>
                  <a:pt x="405" y="330"/>
                </a:moveTo>
                <a:lnTo>
                  <a:pt x="405" y="330"/>
                </a:lnTo>
                <a:cubicBezTo>
                  <a:pt x="401" y="333"/>
                  <a:pt x="396" y="333"/>
                  <a:pt x="393" y="330"/>
                </a:cubicBezTo>
                <a:cubicBezTo>
                  <a:pt x="390" y="326"/>
                  <a:pt x="390" y="321"/>
                  <a:pt x="394" y="318"/>
                </a:cubicBezTo>
                <a:cubicBezTo>
                  <a:pt x="397" y="315"/>
                  <a:pt x="403" y="315"/>
                  <a:pt x="406" y="319"/>
                </a:cubicBezTo>
                <a:cubicBezTo>
                  <a:pt x="409" y="322"/>
                  <a:pt x="408" y="327"/>
                  <a:pt x="405" y="330"/>
                </a:cubicBezTo>
                <a:close/>
                <a:moveTo>
                  <a:pt x="380" y="353"/>
                </a:moveTo>
                <a:lnTo>
                  <a:pt x="380" y="353"/>
                </a:lnTo>
                <a:cubicBezTo>
                  <a:pt x="377" y="356"/>
                  <a:pt x="371" y="355"/>
                  <a:pt x="368" y="352"/>
                </a:cubicBezTo>
                <a:cubicBezTo>
                  <a:pt x="365" y="349"/>
                  <a:pt x="366" y="343"/>
                  <a:pt x="369" y="340"/>
                </a:cubicBezTo>
                <a:cubicBezTo>
                  <a:pt x="373" y="337"/>
                  <a:pt x="378" y="338"/>
                  <a:pt x="381" y="341"/>
                </a:cubicBezTo>
                <a:cubicBezTo>
                  <a:pt x="384" y="345"/>
                  <a:pt x="384" y="350"/>
                  <a:pt x="380" y="353"/>
                </a:cubicBezTo>
                <a:close/>
                <a:moveTo>
                  <a:pt x="357" y="376"/>
                </a:moveTo>
                <a:lnTo>
                  <a:pt x="357" y="376"/>
                </a:lnTo>
                <a:cubicBezTo>
                  <a:pt x="354" y="379"/>
                  <a:pt x="349" y="379"/>
                  <a:pt x="345" y="376"/>
                </a:cubicBezTo>
                <a:cubicBezTo>
                  <a:pt x="342" y="373"/>
                  <a:pt x="342" y="367"/>
                  <a:pt x="345" y="364"/>
                </a:cubicBezTo>
                <a:cubicBezTo>
                  <a:pt x="348" y="361"/>
                  <a:pt x="353" y="361"/>
                  <a:pt x="357" y="364"/>
                </a:cubicBezTo>
                <a:cubicBezTo>
                  <a:pt x="360" y="367"/>
                  <a:pt x="360" y="372"/>
                  <a:pt x="357" y="376"/>
                </a:cubicBezTo>
                <a:close/>
                <a:moveTo>
                  <a:pt x="335" y="400"/>
                </a:moveTo>
                <a:lnTo>
                  <a:pt x="335" y="400"/>
                </a:lnTo>
                <a:cubicBezTo>
                  <a:pt x="331" y="404"/>
                  <a:pt x="326" y="404"/>
                  <a:pt x="323" y="401"/>
                </a:cubicBezTo>
                <a:cubicBezTo>
                  <a:pt x="319" y="397"/>
                  <a:pt x="319" y="392"/>
                  <a:pt x="323" y="389"/>
                </a:cubicBezTo>
                <a:cubicBezTo>
                  <a:pt x="326" y="386"/>
                  <a:pt x="331" y="385"/>
                  <a:pt x="334" y="389"/>
                </a:cubicBezTo>
                <a:cubicBezTo>
                  <a:pt x="338" y="392"/>
                  <a:pt x="338" y="397"/>
                  <a:pt x="335" y="400"/>
                </a:cubicBezTo>
                <a:close/>
                <a:moveTo>
                  <a:pt x="312" y="425"/>
                </a:moveTo>
                <a:lnTo>
                  <a:pt x="312" y="425"/>
                </a:lnTo>
                <a:cubicBezTo>
                  <a:pt x="309" y="428"/>
                  <a:pt x="304" y="429"/>
                  <a:pt x="300" y="425"/>
                </a:cubicBezTo>
                <a:cubicBezTo>
                  <a:pt x="297" y="422"/>
                  <a:pt x="297" y="417"/>
                  <a:pt x="300" y="414"/>
                </a:cubicBezTo>
                <a:cubicBezTo>
                  <a:pt x="303" y="410"/>
                  <a:pt x="309" y="410"/>
                  <a:pt x="312" y="413"/>
                </a:cubicBezTo>
                <a:cubicBezTo>
                  <a:pt x="315" y="416"/>
                  <a:pt x="315" y="422"/>
                  <a:pt x="312" y="425"/>
                </a:cubicBezTo>
                <a:close/>
                <a:moveTo>
                  <a:pt x="290" y="450"/>
                </a:moveTo>
                <a:lnTo>
                  <a:pt x="290" y="450"/>
                </a:lnTo>
                <a:cubicBezTo>
                  <a:pt x="287" y="453"/>
                  <a:pt x="281" y="453"/>
                  <a:pt x="278" y="450"/>
                </a:cubicBezTo>
                <a:cubicBezTo>
                  <a:pt x="275" y="447"/>
                  <a:pt x="275" y="442"/>
                  <a:pt x="278" y="438"/>
                </a:cubicBezTo>
                <a:cubicBezTo>
                  <a:pt x="281" y="435"/>
                  <a:pt x="286" y="435"/>
                  <a:pt x="290" y="438"/>
                </a:cubicBezTo>
                <a:cubicBezTo>
                  <a:pt x="293" y="441"/>
                  <a:pt x="293" y="446"/>
                  <a:pt x="290" y="450"/>
                </a:cubicBezTo>
                <a:close/>
                <a:moveTo>
                  <a:pt x="270" y="476"/>
                </a:moveTo>
                <a:lnTo>
                  <a:pt x="270" y="476"/>
                </a:lnTo>
                <a:cubicBezTo>
                  <a:pt x="267" y="479"/>
                  <a:pt x="262" y="480"/>
                  <a:pt x="258" y="477"/>
                </a:cubicBezTo>
                <a:cubicBezTo>
                  <a:pt x="255" y="474"/>
                  <a:pt x="254" y="469"/>
                  <a:pt x="257" y="465"/>
                </a:cubicBezTo>
                <a:cubicBezTo>
                  <a:pt x="260" y="462"/>
                  <a:pt x="265" y="461"/>
                  <a:pt x="269" y="464"/>
                </a:cubicBezTo>
                <a:cubicBezTo>
                  <a:pt x="272" y="467"/>
                  <a:pt x="273" y="472"/>
                  <a:pt x="270" y="476"/>
                </a:cubicBezTo>
                <a:close/>
                <a:moveTo>
                  <a:pt x="250" y="502"/>
                </a:moveTo>
                <a:lnTo>
                  <a:pt x="250" y="502"/>
                </a:lnTo>
                <a:cubicBezTo>
                  <a:pt x="247" y="506"/>
                  <a:pt x="242" y="507"/>
                  <a:pt x="238" y="504"/>
                </a:cubicBezTo>
                <a:cubicBezTo>
                  <a:pt x="235" y="501"/>
                  <a:pt x="234" y="496"/>
                  <a:pt x="237" y="492"/>
                </a:cubicBezTo>
                <a:cubicBezTo>
                  <a:pt x="240" y="488"/>
                  <a:pt x="245" y="488"/>
                  <a:pt x="249" y="491"/>
                </a:cubicBezTo>
                <a:cubicBezTo>
                  <a:pt x="252" y="494"/>
                  <a:pt x="253" y="499"/>
                  <a:pt x="250" y="502"/>
                </a:cubicBezTo>
                <a:close/>
                <a:moveTo>
                  <a:pt x="230" y="529"/>
                </a:moveTo>
                <a:lnTo>
                  <a:pt x="230" y="529"/>
                </a:lnTo>
                <a:cubicBezTo>
                  <a:pt x="227" y="533"/>
                  <a:pt x="222" y="533"/>
                  <a:pt x="218" y="531"/>
                </a:cubicBezTo>
                <a:cubicBezTo>
                  <a:pt x="215" y="528"/>
                  <a:pt x="214" y="522"/>
                  <a:pt x="217" y="519"/>
                </a:cubicBezTo>
                <a:cubicBezTo>
                  <a:pt x="220" y="515"/>
                  <a:pt x="225" y="515"/>
                  <a:pt x="229" y="517"/>
                </a:cubicBezTo>
                <a:cubicBezTo>
                  <a:pt x="232" y="520"/>
                  <a:pt x="233" y="525"/>
                  <a:pt x="230" y="529"/>
                </a:cubicBezTo>
                <a:close/>
                <a:moveTo>
                  <a:pt x="212" y="556"/>
                </a:moveTo>
                <a:lnTo>
                  <a:pt x="212" y="556"/>
                </a:lnTo>
                <a:cubicBezTo>
                  <a:pt x="210" y="560"/>
                  <a:pt x="204" y="561"/>
                  <a:pt x="200" y="559"/>
                </a:cubicBezTo>
                <a:cubicBezTo>
                  <a:pt x="197" y="556"/>
                  <a:pt x="195" y="551"/>
                  <a:pt x="198" y="547"/>
                </a:cubicBezTo>
                <a:cubicBezTo>
                  <a:pt x="200" y="543"/>
                  <a:pt x="206" y="542"/>
                  <a:pt x="209" y="544"/>
                </a:cubicBezTo>
                <a:cubicBezTo>
                  <a:pt x="213" y="547"/>
                  <a:pt x="214" y="552"/>
                  <a:pt x="212" y="556"/>
                </a:cubicBezTo>
                <a:close/>
                <a:moveTo>
                  <a:pt x="195" y="585"/>
                </a:moveTo>
                <a:lnTo>
                  <a:pt x="195" y="585"/>
                </a:lnTo>
                <a:cubicBezTo>
                  <a:pt x="192" y="588"/>
                  <a:pt x="187" y="590"/>
                  <a:pt x="183" y="587"/>
                </a:cubicBezTo>
                <a:cubicBezTo>
                  <a:pt x="179" y="585"/>
                  <a:pt x="178" y="579"/>
                  <a:pt x="181" y="576"/>
                </a:cubicBezTo>
                <a:cubicBezTo>
                  <a:pt x="183" y="572"/>
                  <a:pt x="188" y="571"/>
                  <a:pt x="192" y="573"/>
                </a:cubicBezTo>
                <a:cubicBezTo>
                  <a:pt x="196" y="575"/>
                  <a:pt x="197" y="581"/>
                  <a:pt x="195" y="585"/>
                </a:cubicBezTo>
                <a:close/>
                <a:moveTo>
                  <a:pt x="177" y="613"/>
                </a:moveTo>
                <a:lnTo>
                  <a:pt x="177" y="613"/>
                </a:lnTo>
                <a:cubicBezTo>
                  <a:pt x="175" y="617"/>
                  <a:pt x="170" y="618"/>
                  <a:pt x="166" y="616"/>
                </a:cubicBezTo>
                <a:cubicBezTo>
                  <a:pt x="162" y="613"/>
                  <a:pt x="161" y="608"/>
                  <a:pt x="163" y="604"/>
                </a:cubicBezTo>
                <a:cubicBezTo>
                  <a:pt x="166" y="600"/>
                  <a:pt x="171" y="599"/>
                  <a:pt x="175" y="602"/>
                </a:cubicBezTo>
                <a:cubicBezTo>
                  <a:pt x="179" y="604"/>
                  <a:pt x="180" y="609"/>
                  <a:pt x="177" y="613"/>
                </a:cubicBezTo>
                <a:close/>
                <a:moveTo>
                  <a:pt x="161" y="641"/>
                </a:moveTo>
                <a:lnTo>
                  <a:pt x="161" y="641"/>
                </a:lnTo>
                <a:cubicBezTo>
                  <a:pt x="159" y="645"/>
                  <a:pt x="154" y="647"/>
                  <a:pt x="149" y="645"/>
                </a:cubicBezTo>
                <a:cubicBezTo>
                  <a:pt x="145" y="643"/>
                  <a:pt x="144" y="638"/>
                  <a:pt x="146" y="633"/>
                </a:cubicBezTo>
                <a:cubicBezTo>
                  <a:pt x="148" y="629"/>
                  <a:pt x="153" y="628"/>
                  <a:pt x="157" y="630"/>
                </a:cubicBezTo>
                <a:cubicBezTo>
                  <a:pt x="161" y="632"/>
                  <a:pt x="163" y="637"/>
                  <a:pt x="161" y="641"/>
                </a:cubicBezTo>
                <a:close/>
                <a:moveTo>
                  <a:pt x="146" y="671"/>
                </a:moveTo>
                <a:lnTo>
                  <a:pt x="146" y="671"/>
                </a:lnTo>
                <a:cubicBezTo>
                  <a:pt x="144" y="675"/>
                  <a:pt x="139" y="677"/>
                  <a:pt x="135" y="675"/>
                </a:cubicBezTo>
                <a:cubicBezTo>
                  <a:pt x="131" y="673"/>
                  <a:pt x="129" y="668"/>
                  <a:pt x="131" y="664"/>
                </a:cubicBezTo>
                <a:lnTo>
                  <a:pt x="131" y="663"/>
                </a:lnTo>
                <a:cubicBezTo>
                  <a:pt x="133" y="659"/>
                  <a:pt x="138" y="658"/>
                  <a:pt x="142" y="660"/>
                </a:cubicBezTo>
                <a:cubicBezTo>
                  <a:pt x="147" y="662"/>
                  <a:pt x="148" y="667"/>
                  <a:pt x="146" y="671"/>
                </a:cubicBezTo>
                <a:close/>
                <a:moveTo>
                  <a:pt x="132" y="701"/>
                </a:moveTo>
                <a:lnTo>
                  <a:pt x="132" y="701"/>
                </a:lnTo>
                <a:cubicBezTo>
                  <a:pt x="130" y="705"/>
                  <a:pt x="125" y="707"/>
                  <a:pt x="121" y="705"/>
                </a:cubicBezTo>
                <a:cubicBezTo>
                  <a:pt x="116" y="703"/>
                  <a:pt x="115" y="698"/>
                  <a:pt x="117" y="694"/>
                </a:cubicBezTo>
                <a:cubicBezTo>
                  <a:pt x="119" y="689"/>
                  <a:pt x="124" y="688"/>
                  <a:pt x="128" y="690"/>
                </a:cubicBezTo>
                <a:cubicBezTo>
                  <a:pt x="132" y="692"/>
                  <a:pt x="134" y="697"/>
                  <a:pt x="132" y="701"/>
                </a:cubicBezTo>
                <a:close/>
                <a:moveTo>
                  <a:pt x="117" y="731"/>
                </a:moveTo>
                <a:lnTo>
                  <a:pt x="117" y="731"/>
                </a:lnTo>
                <a:cubicBezTo>
                  <a:pt x="115" y="735"/>
                  <a:pt x="110" y="737"/>
                  <a:pt x="106" y="735"/>
                </a:cubicBezTo>
                <a:cubicBezTo>
                  <a:pt x="102" y="733"/>
                  <a:pt x="100" y="728"/>
                  <a:pt x="102" y="724"/>
                </a:cubicBezTo>
                <a:cubicBezTo>
                  <a:pt x="104" y="719"/>
                  <a:pt x="109" y="718"/>
                  <a:pt x="113" y="720"/>
                </a:cubicBezTo>
                <a:cubicBezTo>
                  <a:pt x="118" y="722"/>
                  <a:pt x="119" y="727"/>
                  <a:pt x="117" y="731"/>
                </a:cubicBezTo>
                <a:close/>
                <a:moveTo>
                  <a:pt x="105" y="761"/>
                </a:moveTo>
                <a:lnTo>
                  <a:pt x="105" y="761"/>
                </a:lnTo>
                <a:cubicBezTo>
                  <a:pt x="103" y="765"/>
                  <a:pt x="98" y="767"/>
                  <a:pt x="94" y="766"/>
                </a:cubicBezTo>
                <a:cubicBezTo>
                  <a:pt x="90" y="764"/>
                  <a:pt x="87" y="759"/>
                  <a:pt x="89" y="755"/>
                </a:cubicBezTo>
                <a:cubicBezTo>
                  <a:pt x="91" y="751"/>
                  <a:pt x="95" y="749"/>
                  <a:pt x="100" y="750"/>
                </a:cubicBezTo>
                <a:cubicBezTo>
                  <a:pt x="104" y="752"/>
                  <a:pt x="106" y="757"/>
                  <a:pt x="105" y="761"/>
                </a:cubicBezTo>
                <a:close/>
                <a:moveTo>
                  <a:pt x="93" y="792"/>
                </a:moveTo>
                <a:lnTo>
                  <a:pt x="93" y="792"/>
                </a:lnTo>
                <a:cubicBezTo>
                  <a:pt x="92" y="797"/>
                  <a:pt x="87" y="799"/>
                  <a:pt x="82" y="797"/>
                </a:cubicBezTo>
                <a:cubicBezTo>
                  <a:pt x="78" y="796"/>
                  <a:pt x="76" y="791"/>
                  <a:pt x="78" y="786"/>
                </a:cubicBezTo>
                <a:cubicBezTo>
                  <a:pt x="79" y="782"/>
                  <a:pt x="84" y="780"/>
                  <a:pt x="88" y="781"/>
                </a:cubicBezTo>
                <a:cubicBezTo>
                  <a:pt x="93" y="783"/>
                  <a:pt x="95" y="788"/>
                  <a:pt x="93" y="792"/>
                </a:cubicBezTo>
                <a:close/>
                <a:moveTo>
                  <a:pt x="82" y="823"/>
                </a:moveTo>
                <a:lnTo>
                  <a:pt x="82" y="823"/>
                </a:lnTo>
                <a:cubicBezTo>
                  <a:pt x="80" y="828"/>
                  <a:pt x="75" y="830"/>
                  <a:pt x="71" y="828"/>
                </a:cubicBezTo>
                <a:cubicBezTo>
                  <a:pt x="67" y="827"/>
                  <a:pt x="64" y="822"/>
                  <a:pt x="66" y="818"/>
                </a:cubicBezTo>
                <a:cubicBezTo>
                  <a:pt x="68" y="813"/>
                  <a:pt x="72" y="811"/>
                  <a:pt x="77" y="813"/>
                </a:cubicBezTo>
                <a:cubicBezTo>
                  <a:pt x="81" y="814"/>
                  <a:pt x="83" y="819"/>
                  <a:pt x="82" y="823"/>
                </a:cubicBezTo>
                <a:close/>
                <a:moveTo>
                  <a:pt x="70" y="854"/>
                </a:moveTo>
                <a:lnTo>
                  <a:pt x="70" y="854"/>
                </a:lnTo>
                <a:cubicBezTo>
                  <a:pt x="69" y="859"/>
                  <a:pt x="65" y="861"/>
                  <a:pt x="60" y="860"/>
                </a:cubicBezTo>
                <a:cubicBezTo>
                  <a:pt x="56" y="859"/>
                  <a:pt x="53" y="854"/>
                  <a:pt x="54" y="850"/>
                </a:cubicBezTo>
                <a:cubicBezTo>
                  <a:pt x="55" y="845"/>
                  <a:pt x="60" y="843"/>
                  <a:pt x="64" y="844"/>
                </a:cubicBezTo>
                <a:cubicBezTo>
                  <a:pt x="69" y="845"/>
                  <a:pt x="72" y="850"/>
                  <a:pt x="70" y="854"/>
                </a:cubicBezTo>
                <a:close/>
                <a:moveTo>
                  <a:pt x="62" y="886"/>
                </a:moveTo>
                <a:lnTo>
                  <a:pt x="62" y="886"/>
                </a:lnTo>
                <a:cubicBezTo>
                  <a:pt x="61" y="891"/>
                  <a:pt x="56" y="893"/>
                  <a:pt x="52" y="892"/>
                </a:cubicBezTo>
                <a:cubicBezTo>
                  <a:pt x="47" y="891"/>
                  <a:pt x="45" y="887"/>
                  <a:pt x="46" y="882"/>
                </a:cubicBezTo>
                <a:cubicBezTo>
                  <a:pt x="47" y="878"/>
                  <a:pt x="52" y="875"/>
                  <a:pt x="56" y="876"/>
                </a:cubicBezTo>
                <a:cubicBezTo>
                  <a:pt x="61" y="877"/>
                  <a:pt x="63" y="882"/>
                  <a:pt x="62" y="886"/>
                </a:cubicBezTo>
                <a:close/>
                <a:moveTo>
                  <a:pt x="54" y="919"/>
                </a:moveTo>
                <a:lnTo>
                  <a:pt x="54" y="919"/>
                </a:lnTo>
                <a:cubicBezTo>
                  <a:pt x="53" y="923"/>
                  <a:pt x="48" y="926"/>
                  <a:pt x="44" y="925"/>
                </a:cubicBezTo>
                <a:cubicBezTo>
                  <a:pt x="39" y="923"/>
                  <a:pt x="37" y="919"/>
                  <a:pt x="38" y="914"/>
                </a:cubicBezTo>
                <a:cubicBezTo>
                  <a:pt x="39" y="910"/>
                  <a:pt x="43" y="907"/>
                  <a:pt x="48" y="908"/>
                </a:cubicBezTo>
                <a:cubicBezTo>
                  <a:pt x="52" y="910"/>
                  <a:pt x="55" y="914"/>
                  <a:pt x="54" y="919"/>
                </a:cubicBezTo>
                <a:close/>
                <a:moveTo>
                  <a:pt x="46" y="951"/>
                </a:moveTo>
                <a:lnTo>
                  <a:pt x="46" y="951"/>
                </a:lnTo>
                <a:cubicBezTo>
                  <a:pt x="44" y="955"/>
                  <a:pt x="40" y="958"/>
                  <a:pt x="35" y="957"/>
                </a:cubicBezTo>
                <a:cubicBezTo>
                  <a:pt x="31" y="956"/>
                  <a:pt x="28" y="951"/>
                  <a:pt x="29" y="947"/>
                </a:cubicBezTo>
                <a:cubicBezTo>
                  <a:pt x="31" y="942"/>
                  <a:pt x="35" y="940"/>
                  <a:pt x="40" y="941"/>
                </a:cubicBezTo>
                <a:cubicBezTo>
                  <a:pt x="44" y="942"/>
                  <a:pt x="47" y="947"/>
                  <a:pt x="46" y="951"/>
                </a:cubicBezTo>
                <a:close/>
                <a:moveTo>
                  <a:pt x="39" y="983"/>
                </a:moveTo>
                <a:lnTo>
                  <a:pt x="39" y="983"/>
                </a:lnTo>
                <a:cubicBezTo>
                  <a:pt x="38" y="987"/>
                  <a:pt x="34" y="990"/>
                  <a:pt x="29" y="990"/>
                </a:cubicBezTo>
                <a:cubicBezTo>
                  <a:pt x="25" y="989"/>
                  <a:pt x="22" y="985"/>
                  <a:pt x="22" y="980"/>
                </a:cubicBezTo>
                <a:cubicBezTo>
                  <a:pt x="23" y="976"/>
                  <a:pt x="27" y="972"/>
                  <a:pt x="32" y="973"/>
                </a:cubicBezTo>
                <a:cubicBezTo>
                  <a:pt x="37" y="974"/>
                  <a:pt x="40" y="978"/>
                  <a:pt x="39" y="983"/>
                </a:cubicBezTo>
                <a:close/>
                <a:moveTo>
                  <a:pt x="34" y="1016"/>
                </a:moveTo>
                <a:lnTo>
                  <a:pt x="34" y="1016"/>
                </a:lnTo>
                <a:cubicBezTo>
                  <a:pt x="33" y="1020"/>
                  <a:pt x="29" y="1023"/>
                  <a:pt x="24" y="1023"/>
                </a:cubicBezTo>
                <a:cubicBezTo>
                  <a:pt x="20" y="1022"/>
                  <a:pt x="17" y="1018"/>
                  <a:pt x="17" y="1013"/>
                </a:cubicBezTo>
                <a:cubicBezTo>
                  <a:pt x="18" y="1008"/>
                  <a:pt x="22" y="1005"/>
                  <a:pt x="27" y="1006"/>
                </a:cubicBezTo>
                <a:cubicBezTo>
                  <a:pt x="31" y="1007"/>
                  <a:pt x="34" y="1011"/>
                  <a:pt x="34" y="1016"/>
                </a:cubicBezTo>
                <a:close/>
                <a:moveTo>
                  <a:pt x="29" y="1049"/>
                </a:moveTo>
                <a:lnTo>
                  <a:pt x="29" y="1049"/>
                </a:lnTo>
                <a:cubicBezTo>
                  <a:pt x="28" y="1053"/>
                  <a:pt x="24" y="1056"/>
                  <a:pt x="19" y="1056"/>
                </a:cubicBezTo>
                <a:cubicBezTo>
                  <a:pt x="15" y="1055"/>
                  <a:pt x="11" y="1051"/>
                  <a:pt x="12" y="1046"/>
                </a:cubicBezTo>
                <a:cubicBezTo>
                  <a:pt x="13" y="1041"/>
                  <a:pt x="17" y="1038"/>
                  <a:pt x="22" y="1039"/>
                </a:cubicBezTo>
                <a:cubicBezTo>
                  <a:pt x="26" y="1040"/>
                  <a:pt x="29" y="1044"/>
                  <a:pt x="29" y="1049"/>
                </a:cubicBezTo>
                <a:close/>
                <a:moveTo>
                  <a:pt x="23" y="1082"/>
                </a:moveTo>
                <a:lnTo>
                  <a:pt x="23" y="1082"/>
                </a:lnTo>
                <a:cubicBezTo>
                  <a:pt x="23" y="1086"/>
                  <a:pt x="18" y="1089"/>
                  <a:pt x="14" y="1089"/>
                </a:cubicBezTo>
                <a:cubicBezTo>
                  <a:pt x="9" y="1088"/>
                  <a:pt x="6" y="1083"/>
                  <a:pt x="7" y="1079"/>
                </a:cubicBezTo>
                <a:cubicBezTo>
                  <a:pt x="8" y="1074"/>
                  <a:pt x="12" y="1071"/>
                  <a:pt x="17" y="1072"/>
                </a:cubicBezTo>
                <a:cubicBezTo>
                  <a:pt x="21" y="1073"/>
                  <a:pt x="24" y="1077"/>
                  <a:pt x="23" y="1082"/>
                </a:cubicBezTo>
                <a:close/>
                <a:moveTo>
                  <a:pt x="21" y="1114"/>
                </a:moveTo>
                <a:lnTo>
                  <a:pt x="21" y="1114"/>
                </a:lnTo>
                <a:cubicBezTo>
                  <a:pt x="20" y="1119"/>
                  <a:pt x="16" y="1122"/>
                  <a:pt x="12" y="1122"/>
                </a:cubicBezTo>
                <a:cubicBezTo>
                  <a:pt x="7" y="1121"/>
                  <a:pt x="4" y="1117"/>
                  <a:pt x="4" y="1113"/>
                </a:cubicBezTo>
                <a:cubicBezTo>
                  <a:pt x="4" y="1108"/>
                  <a:pt x="8" y="1105"/>
                  <a:pt x="13" y="1105"/>
                </a:cubicBezTo>
                <a:cubicBezTo>
                  <a:pt x="18" y="1106"/>
                  <a:pt x="21" y="1110"/>
                  <a:pt x="21" y="1114"/>
                </a:cubicBezTo>
                <a:close/>
                <a:moveTo>
                  <a:pt x="18" y="1147"/>
                </a:moveTo>
                <a:lnTo>
                  <a:pt x="18" y="1147"/>
                </a:lnTo>
                <a:cubicBezTo>
                  <a:pt x="18" y="1152"/>
                  <a:pt x="14" y="1155"/>
                  <a:pt x="10" y="1155"/>
                </a:cubicBezTo>
                <a:cubicBezTo>
                  <a:pt x="5" y="1155"/>
                  <a:pt x="2" y="1151"/>
                  <a:pt x="2" y="1147"/>
                </a:cubicBezTo>
                <a:cubicBezTo>
                  <a:pt x="2" y="1142"/>
                  <a:pt x="6" y="1138"/>
                  <a:pt x="10" y="1138"/>
                </a:cubicBezTo>
                <a:cubicBezTo>
                  <a:pt x="15" y="1139"/>
                  <a:pt x="18" y="1142"/>
                  <a:pt x="18" y="1147"/>
                </a:cubicBezTo>
                <a:close/>
                <a:moveTo>
                  <a:pt x="17" y="1180"/>
                </a:moveTo>
                <a:lnTo>
                  <a:pt x="17" y="1180"/>
                </a:lnTo>
                <a:cubicBezTo>
                  <a:pt x="17" y="1185"/>
                  <a:pt x="14" y="1189"/>
                  <a:pt x="9" y="1188"/>
                </a:cubicBezTo>
                <a:cubicBezTo>
                  <a:pt x="4" y="1188"/>
                  <a:pt x="1" y="1184"/>
                  <a:pt x="1" y="1180"/>
                </a:cubicBezTo>
                <a:cubicBezTo>
                  <a:pt x="1" y="1175"/>
                  <a:pt x="5" y="1172"/>
                  <a:pt x="9" y="1172"/>
                </a:cubicBezTo>
                <a:cubicBezTo>
                  <a:pt x="14" y="1172"/>
                  <a:pt x="18" y="1176"/>
                  <a:pt x="17" y="1180"/>
                </a:cubicBezTo>
                <a:close/>
                <a:moveTo>
                  <a:pt x="17" y="1213"/>
                </a:moveTo>
                <a:lnTo>
                  <a:pt x="17" y="1213"/>
                </a:lnTo>
                <a:cubicBezTo>
                  <a:pt x="17" y="1218"/>
                  <a:pt x="13" y="1222"/>
                  <a:pt x="9" y="1222"/>
                </a:cubicBezTo>
                <a:cubicBezTo>
                  <a:pt x="4" y="1222"/>
                  <a:pt x="0" y="1218"/>
                  <a:pt x="0" y="1214"/>
                </a:cubicBezTo>
                <a:cubicBezTo>
                  <a:pt x="0" y="1209"/>
                  <a:pt x="4" y="1205"/>
                  <a:pt x="8" y="1205"/>
                </a:cubicBezTo>
                <a:cubicBezTo>
                  <a:pt x="13" y="1205"/>
                  <a:pt x="17" y="1209"/>
                  <a:pt x="17" y="1213"/>
                </a:cubicBezTo>
                <a:close/>
                <a:moveTo>
                  <a:pt x="18" y="1247"/>
                </a:moveTo>
                <a:lnTo>
                  <a:pt x="18" y="1247"/>
                </a:lnTo>
                <a:cubicBezTo>
                  <a:pt x="18" y="1251"/>
                  <a:pt x="14" y="1255"/>
                  <a:pt x="10" y="1255"/>
                </a:cubicBezTo>
                <a:cubicBezTo>
                  <a:pt x="5" y="1255"/>
                  <a:pt x="1" y="1252"/>
                  <a:pt x="1" y="1247"/>
                </a:cubicBezTo>
                <a:cubicBezTo>
                  <a:pt x="1" y="1242"/>
                  <a:pt x="5" y="1239"/>
                  <a:pt x="9" y="1238"/>
                </a:cubicBezTo>
                <a:cubicBezTo>
                  <a:pt x="14" y="1238"/>
                  <a:pt x="18" y="1242"/>
                  <a:pt x="18" y="1247"/>
                </a:cubicBezTo>
                <a:close/>
                <a:moveTo>
                  <a:pt x="19" y="1279"/>
                </a:moveTo>
                <a:lnTo>
                  <a:pt x="19" y="1279"/>
                </a:lnTo>
                <a:cubicBezTo>
                  <a:pt x="19" y="1284"/>
                  <a:pt x="16" y="1288"/>
                  <a:pt x="11" y="1288"/>
                </a:cubicBezTo>
                <a:cubicBezTo>
                  <a:pt x="7" y="1289"/>
                  <a:pt x="3" y="1285"/>
                  <a:pt x="2" y="1281"/>
                </a:cubicBezTo>
                <a:cubicBezTo>
                  <a:pt x="2" y="1276"/>
                  <a:pt x="5" y="1272"/>
                  <a:pt x="10" y="1272"/>
                </a:cubicBezTo>
                <a:cubicBezTo>
                  <a:pt x="15" y="1271"/>
                  <a:pt x="19" y="1275"/>
                  <a:pt x="19" y="1279"/>
                </a:cubicBezTo>
                <a:close/>
                <a:moveTo>
                  <a:pt x="21" y="1313"/>
                </a:moveTo>
                <a:lnTo>
                  <a:pt x="21" y="1313"/>
                </a:lnTo>
                <a:cubicBezTo>
                  <a:pt x="22" y="1317"/>
                  <a:pt x="18" y="1321"/>
                  <a:pt x="14" y="1322"/>
                </a:cubicBezTo>
                <a:cubicBezTo>
                  <a:pt x="9" y="1322"/>
                  <a:pt x="5" y="1319"/>
                  <a:pt x="5" y="1314"/>
                </a:cubicBezTo>
                <a:cubicBezTo>
                  <a:pt x="4" y="1309"/>
                  <a:pt x="8" y="1305"/>
                  <a:pt x="13" y="1305"/>
                </a:cubicBezTo>
                <a:cubicBezTo>
                  <a:pt x="17" y="1305"/>
                  <a:pt x="21" y="1308"/>
                  <a:pt x="21" y="1313"/>
                </a:cubicBezTo>
                <a:close/>
                <a:moveTo>
                  <a:pt x="25" y="1345"/>
                </a:moveTo>
                <a:lnTo>
                  <a:pt x="25" y="1345"/>
                </a:lnTo>
                <a:cubicBezTo>
                  <a:pt x="26" y="1350"/>
                  <a:pt x="23" y="1354"/>
                  <a:pt x="18" y="1355"/>
                </a:cubicBezTo>
                <a:cubicBezTo>
                  <a:pt x="14" y="1355"/>
                  <a:pt x="9" y="1352"/>
                  <a:pt x="9" y="1348"/>
                </a:cubicBezTo>
                <a:cubicBezTo>
                  <a:pt x="8" y="1343"/>
                  <a:pt x="11" y="1339"/>
                  <a:pt x="16" y="1338"/>
                </a:cubicBezTo>
                <a:cubicBezTo>
                  <a:pt x="20" y="1337"/>
                  <a:pt x="24" y="1341"/>
                  <a:pt x="25" y="1345"/>
                </a:cubicBezTo>
                <a:close/>
                <a:moveTo>
                  <a:pt x="30" y="1378"/>
                </a:moveTo>
                <a:lnTo>
                  <a:pt x="30" y="1378"/>
                </a:lnTo>
                <a:cubicBezTo>
                  <a:pt x="31" y="1383"/>
                  <a:pt x="28" y="1387"/>
                  <a:pt x="23" y="1388"/>
                </a:cubicBezTo>
                <a:cubicBezTo>
                  <a:pt x="19" y="1388"/>
                  <a:pt x="14" y="1385"/>
                  <a:pt x="14" y="1381"/>
                </a:cubicBezTo>
                <a:cubicBezTo>
                  <a:pt x="13" y="1376"/>
                  <a:pt x="16" y="1372"/>
                  <a:pt x="21" y="1371"/>
                </a:cubicBezTo>
                <a:cubicBezTo>
                  <a:pt x="25" y="1370"/>
                  <a:pt x="29" y="1374"/>
                  <a:pt x="30" y="1378"/>
                </a:cubicBezTo>
                <a:close/>
                <a:moveTo>
                  <a:pt x="35" y="1411"/>
                </a:moveTo>
                <a:lnTo>
                  <a:pt x="35" y="1411"/>
                </a:lnTo>
                <a:cubicBezTo>
                  <a:pt x="36" y="1416"/>
                  <a:pt x="33" y="1420"/>
                  <a:pt x="28" y="1421"/>
                </a:cubicBezTo>
                <a:cubicBezTo>
                  <a:pt x="24" y="1421"/>
                  <a:pt x="20" y="1418"/>
                  <a:pt x="19" y="1414"/>
                </a:cubicBezTo>
                <a:cubicBezTo>
                  <a:pt x="18" y="1409"/>
                  <a:pt x="21" y="1405"/>
                  <a:pt x="26" y="1404"/>
                </a:cubicBezTo>
                <a:cubicBezTo>
                  <a:pt x="30" y="1403"/>
                  <a:pt x="35" y="1406"/>
                  <a:pt x="35" y="1411"/>
                </a:cubicBezTo>
                <a:close/>
                <a:moveTo>
                  <a:pt x="40" y="1444"/>
                </a:moveTo>
                <a:lnTo>
                  <a:pt x="40" y="1444"/>
                </a:lnTo>
                <a:cubicBezTo>
                  <a:pt x="41" y="1449"/>
                  <a:pt x="38" y="1453"/>
                  <a:pt x="34" y="1454"/>
                </a:cubicBezTo>
                <a:cubicBezTo>
                  <a:pt x="29" y="1454"/>
                  <a:pt x="25" y="1451"/>
                  <a:pt x="24" y="1447"/>
                </a:cubicBezTo>
                <a:cubicBezTo>
                  <a:pt x="23" y="1442"/>
                  <a:pt x="26" y="1438"/>
                  <a:pt x="31" y="1437"/>
                </a:cubicBezTo>
                <a:cubicBezTo>
                  <a:pt x="35" y="1436"/>
                  <a:pt x="40" y="1439"/>
                  <a:pt x="40" y="1444"/>
                </a:cubicBezTo>
                <a:close/>
                <a:moveTo>
                  <a:pt x="48" y="1476"/>
                </a:moveTo>
                <a:lnTo>
                  <a:pt x="48" y="1476"/>
                </a:lnTo>
                <a:cubicBezTo>
                  <a:pt x="49" y="1480"/>
                  <a:pt x="47" y="1485"/>
                  <a:pt x="42" y="1486"/>
                </a:cubicBezTo>
                <a:cubicBezTo>
                  <a:pt x="38" y="1487"/>
                  <a:pt x="33" y="1484"/>
                  <a:pt x="32" y="1480"/>
                </a:cubicBezTo>
                <a:cubicBezTo>
                  <a:pt x="31" y="1475"/>
                  <a:pt x="33" y="1471"/>
                  <a:pt x="38" y="1470"/>
                </a:cubicBezTo>
                <a:cubicBezTo>
                  <a:pt x="42" y="1469"/>
                  <a:pt x="47" y="1471"/>
                  <a:pt x="48" y="1476"/>
                </a:cubicBezTo>
                <a:close/>
                <a:moveTo>
                  <a:pt x="56" y="1508"/>
                </a:moveTo>
                <a:lnTo>
                  <a:pt x="56" y="1508"/>
                </a:lnTo>
                <a:cubicBezTo>
                  <a:pt x="57" y="1512"/>
                  <a:pt x="55" y="1517"/>
                  <a:pt x="50" y="1518"/>
                </a:cubicBezTo>
                <a:cubicBezTo>
                  <a:pt x="46" y="1519"/>
                  <a:pt x="41" y="1517"/>
                  <a:pt x="40" y="1512"/>
                </a:cubicBezTo>
                <a:cubicBezTo>
                  <a:pt x="39" y="1508"/>
                  <a:pt x="42" y="1503"/>
                  <a:pt x="46" y="1502"/>
                </a:cubicBezTo>
                <a:cubicBezTo>
                  <a:pt x="51" y="1501"/>
                  <a:pt x="55" y="1503"/>
                  <a:pt x="56" y="1508"/>
                </a:cubicBezTo>
                <a:close/>
                <a:moveTo>
                  <a:pt x="65" y="1540"/>
                </a:moveTo>
                <a:lnTo>
                  <a:pt x="65" y="1540"/>
                </a:lnTo>
                <a:cubicBezTo>
                  <a:pt x="66" y="1545"/>
                  <a:pt x="63" y="1549"/>
                  <a:pt x="59" y="1550"/>
                </a:cubicBezTo>
                <a:cubicBezTo>
                  <a:pt x="54" y="1552"/>
                  <a:pt x="50" y="1549"/>
                  <a:pt x="48" y="1544"/>
                </a:cubicBezTo>
                <a:cubicBezTo>
                  <a:pt x="47" y="1540"/>
                  <a:pt x="50" y="1535"/>
                  <a:pt x="54" y="1534"/>
                </a:cubicBezTo>
                <a:cubicBezTo>
                  <a:pt x="59" y="1533"/>
                  <a:pt x="63" y="1536"/>
                  <a:pt x="65" y="1540"/>
                </a:cubicBezTo>
                <a:close/>
                <a:moveTo>
                  <a:pt x="74" y="1571"/>
                </a:moveTo>
                <a:lnTo>
                  <a:pt x="74" y="1572"/>
                </a:lnTo>
                <a:cubicBezTo>
                  <a:pt x="75" y="1576"/>
                  <a:pt x="73" y="1581"/>
                  <a:pt x="69" y="1582"/>
                </a:cubicBezTo>
                <a:cubicBezTo>
                  <a:pt x="64" y="1584"/>
                  <a:pt x="60" y="1582"/>
                  <a:pt x="58" y="1577"/>
                </a:cubicBezTo>
                <a:cubicBezTo>
                  <a:pt x="56" y="1573"/>
                  <a:pt x="59" y="1568"/>
                  <a:pt x="63" y="1567"/>
                </a:cubicBezTo>
                <a:cubicBezTo>
                  <a:pt x="67" y="1565"/>
                  <a:pt x="72" y="1567"/>
                  <a:pt x="74" y="1571"/>
                </a:cubicBezTo>
                <a:close/>
                <a:moveTo>
                  <a:pt x="85" y="1603"/>
                </a:moveTo>
                <a:lnTo>
                  <a:pt x="85" y="1603"/>
                </a:lnTo>
                <a:cubicBezTo>
                  <a:pt x="87" y="1607"/>
                  <a:pt x="84" y="1612"/>
                  <a:pt x="80" y="1613"/>
                </a:cubicBezTo>
                <a:cubicBezTo>
                  <a:pt x="76" y="1615"/>
                  <a:pt x="71" y="1613"/>
                  <a:pt x="69" y="1609"/>
                </a:cubicBezTo>
                <a:cubicBezTo>
                  <a:pt x="68" y="1604"/>
                  <a:pt x="70" y="1599"/>
                  <a:pt x="74" y="1598"/>
                </a:cubicBezTo>
                <a:cubicBezTo>
                  <a:pt x="79" y="1596"/>
                  <a:pt x="83" y="1598"/>
                  <a:pt x="85" y="1603"/>
                </a:cubicBezTo>
                <a:close/>
                <a:moveTo>
                  <a:pt x="97" y="1634"/>
                </a:moveTo>
                <a:lnTo>
                  <a:pt x="97" y="1634"/>
                </a:lnTo>
                <a:cubicBezTo>
                  <a:pt x="98" y="1638"/>
                  <a:pt x="96" y="1643"/>
                  <a:pt x="92" y="1645"/>
                </a:cubicBezTo>
                <a:cubicBezTo>
                  <a:pt x="87" y="1646"/>
                  <a:pt x="83" y="1644"/>
                  <a:pt x="81" y="1640"/>
                </a:cubicBezTo>
                <a:cubicBezTo>
                  <a:pt x="79" y="1636"/>
                  <a:pt x="82" y="1631"/>
                  <a:pt x="86" y="1629"/>
                </a:cubicBezTo>
                <a:cubicBezTo>
                  <a:pt x="90" y="1628"/>
                  <a:pt x="95" y="1630"/>
                  <a:pt x="97" y="1634"/>
                </a:cubicBezTo>
                <a:close/>
                <a:moveTo>
                  <a:pt x="108" y="1665"/>
                </a:moveTo>
                <a:lnTo>
                  <a:pt x="108" y="1665"/>
                </a:lnTo>
                <a:cubicBezTo>
                  <a:pt x="110" y="1670"/>
                  <a:pt x="108" y="1675"/>
                  <a:pt x="103" y="1676"/>
                </a:cubicBezTo>
                <a:cubicBezTo>
                  <a:pt x="99" y="1678"/>
                  <a:pt x="94" y="1675"/>
                  <a:pt x="92" y="1671"/>
                </a:cubicBezTo>
                <a:cubicBezTo>
                  <a:pt x="91" y="1667"/>
                  <a:pt x="93" y="1662"/>
                  <a:pt x="97" y="1660"/>
                </a:cubicBezTo>
                <a:cubicBezTo>
                  <a:pt x="102" y="1659"/>
                  <a:pt x="107" y="1661"/>
                  <a:pt x="108" y="1665"/>
                </a:cubicBezTo>
                <a:close/>
                <a:moveTo>
                  <a:pt x="121" y="1695"/>
                </a:moveTo>
                <a:lnTo>
                  <a:pt x="121" y="1695"/>
                </a:lnTo>
                <a:cubicBezTo>
                  <a:pt x="124" y="1699"/>
                  <a:pt x="122" y="1704"/>
                  <a:pt x="118" y="1706"/>
                </a:cubicBezTo>
                <a:cubicBezTo>
                  <a:pt x="114" y="1708"/>
                  <a:pt x="109" y="1707"/>
                  <a:pt x="107" y="1703"/>
                </a:cubicBezTo>
                <a:lnTo>
                  <a:pt x="107" y="1702"/>
                </a:lnTo>
                <a:cubicBezTo>
                  <a:pt x="105" y="1698"/>
                  <a:pt x="106" y="1693"/>
                  <a:pt x="110" y="1691"/>
                </a:cubicBezTo>
                <a:cubicBezTo>
                  <a:pt x="114" y="1689"/>
                  <a:pt x="119" y="1691"/>
                  <a:pt x="121" y="1695"/>
                </a:cubicBezTo>
                <a:close/>
                <a:moveTo>
                  <a:pt x="136" y="1725"/>
                </a:moveTo>
                <a:lnTo>
                  <a:pt x="136" y="1725"/>
                </a:lnTo>
                <a:cubicBezTo>
                  <a:pt x="138" y="1729"/>
                  <a:pt x="137" y="1734"/>
                  <a:pt x="132" y="1736"/>
                </a:cubicBezTo>
                <a:cubicBezTo>
                  <a:pt x="128" y="1738"/>
                  <a:pt x="123" y="1737"/>
                  <a:pt x="121" y="1733"/>
                </a:cubicBezTo>
                <a:cubicBezTo>
                  <a:pt x="119" y="1728"/>
                  <a:pt x="121" y="1723"/>
                  <a:pt x="125" y="1721"/>
                </a:cubicBezTo>
                <a:cubicBezTo>
                  <a:pt x="129" y="1719"/>
                  <a:pt x="134" y="1721"/>
                  <a:pt x="136" y="1725"/>
                </a:cubicBezTo>
                <a:close/>
                <a:moveTo>
                  <a:pt x="150" y="1755"/>
                </a:moveTo>
                <a:lnTo>
                  <a:pt x="150" y="1755"/>
                </a:lnTo>
                <a:cubicBezTo>
                  <a:pt x="153" y="1759"/>
                  <a:pt x="151" y="1764"/>
                  <a:pt x="147" y="1766"/>
                </a:cubicBezTo>
                <a:cubicBezTo>
                  <a:pt x="143" y="1768"/>
                  <a:pt x="138" y="1767"/>
                  <a:pt x="136" y="1763"/>
                </a:cubicBezTo>
                <a:cubicBezTo>
                  <a:pt x="133" y="1759"/>
                  <a:pt x="135" y="1753"/>
                  <a:pt x="139" y="1751"/>
                </a:cubicBezTo>
                <a:cubicBezTo>
                  <a:pt x="143" y="1749"/>
                  <a:pt x="148" y="1751"/>
                  <a:pt x="150" y="1755"/>
                </a:cubicBezTo>
                <a:close/>
                <a:moveTo>
                  <a:pt x="165" y="1784"/>
                </a:moveTo>
                <a:lnTo>
                  <a:pt x="165" y="1784"/>
                </a:lnTo>
                <a:cubicBezTo>
                  <a:pt x="168" y="1788"/>
                  <a:pt x="167" y="1793"/>
                  <a:pt x="163" y="1795"/>
                </a:cubicBezTo>
                <a:cubicBezTo>
                  <a:pt x="159" y="1798"/>
                  <a:pt x="154" y="1797"/>
                  <a:pt x="151" y="1793"/>
                </a:cubicBezTo>
                <a:cubicBezTo>
                  <a:pt x="149" y="1789"/>
                  <a:pt x="150" y="1784"/>
                  <a:pt x="154" y="1781"/>
                </a:cubicBezTo>
                <a:cubicBezTo>
                  <a:pt x="158" y="1779"/>
                  <a:pt x="163" y="1780"/>
                  <a:pt x="165" y="1784"/>
                </a:cubicBezTo>
                <a:close/>
                <a:moveTo>
                  <a:pt x="183" y="1812"/>
                </a:moveTo>
                <a:lnTo>
                  <a:pt x="183" y="1812"/>
                </a:lnTo>
                <a:cubicBezTo>
                  <a:pt x="185" y="1816"/>
                  <a:pt x="184" y="1821"/>
                  <a:pt x="180" y="1824"/>
                </a:cubicBezTo>
                <a:cubicBezTo>
                  <a:pt x="176" y="1826"/>
                  <a:pt x="171" y="1825"/>
                  <a:pt x="168" y="1821"/>
                </a:cubicBezTo>
                <a:cubicBezTo>
                  <a:pt x="166" y="1817"/>
                  <a:pt x="167" y="1812"/>
                  <a:pt x="171" y="1810"/>
                </a:cubicBezTo>
                <a:cubicBezTo>
                  <a:pt x="175" y="1807"/>
                  <a:pt x="180" y="1809"/>
                  <a:pt x="183" y="1812"/>
                </a:cubicBezTo>
                <a:close/>
                <a:moveTo>
                  <a:pt x="200" y="1841"/>
                </a:moveTo>
                <a:lnTo>
                  <a:pt x="200" y="1841"/>
                </a:lnTo>
                <a:cubicBezTo>
                  <a:pt x="202" y="1845"/>
                  <a:pt x="201" y="1850"/>
                  <a:pt x="197" y="1852"/>
                </a:cubicBezTo>
                <a:cubicBezTo>
                  <a:pt x="193" y="1855"/>
                  <a:pt x="188" y="1854"/>
                  <a:pt x="186" y="1850"/>
                </a:cubicBezTo>
                <a:cubicBezTo>
                  <a:pt x="183" y="1846"/>
                  <a:pt x="184" y="1841"/>
                  <a:pt x="188" y="1838"/>
                </a:cubicBezTo>
                <a:cubicBezTo>
                  <a:pt x="192" y="1836"/>
                  <a:pt x="197" y="1837"/>
                  <a:pt x="200" y="1841"/>
                </a:cubicBezTo>
                <a:close/>
                <a:moveTo>
                  <a:pt x="217" y="1869"/>
                </a:moveTo>
                <a:lnTo>
                  <a:pt x="217" y="1869"/>
                </a:lnTo>
                <a:cubicBezTo>
                  <a:pt x="220" y="1873"/>
                  <a:pt x="218" y="1879"/>
                  <a:pt x="215" y="1881"/>
                </a:cubicBezTo>
                <a:cubicBezTo>
                  <a:pt x="211" y="1883"/>
                  <a:pt x="206" y="1882"/>
                  <a:pt x="203" y="1878"/>
                </a:cubicBezTo>
                <a:cubicBezTo>
                  <a:pt x="201" y="1874"/>
                  <a:pt x="202" y="1869"/>
                  <a:pt x="206" y="1867"/>
                </a:cubicBezTo>
                <a:cubicBezTo>
                  <a:pt x="210" y="1864"/>
                  <a:pt x="215" y="1866"/>
                  <a:pt x="217" y="1869"/>
                </a:cubicBezTo>
                <a:close/>
                <a:moveTo>
                  <a:pt x="236" y="1896"/>
                </a:moveTo>
                <a:lnTo>
                  <a:pt x="236" y="1896"/>
                </a:lnTo>
                <a:cubicBezTo>
                  <a:pt x="239" y="1899"/>
                  <a:pt x="238" y="1904"/>
                  <a:pt x="235" y="1907"/>
                </a:cubicBezTo>
                <a:cubicBezTo>
                  <a:pt x="231" y="1910"/>
                  <a:pt x="226" y="1910"/>
                  <a:pt x="223" y="1906"/>
                </a:cubicBezTo>
                <a:cubicBezTo>
                  <a:pt x="220" y="1903"/>
                  <a:pt x="221" y="1898"/>
                  <a:pt x="224" y="1895"/>
                </a:cubicBezTo>
                <a:cubicBezTo>
                  <a:pt x="228" y="1892"/>
                  <a:pt x="233" y="1892"/>
                  <a:pt x="236" y="1896"/>
                </a:cubicBezTo>
                <a:close/>
                <a:moveTo>
                  <a:pt x="256" y="1922"/>
                </a:moveTo>
                <a:lnTo>
                  <a:pt x="256" y="1922"/>
                </a:lnTo>
                <a:cubicBezTo>
                  <a:pt x="259" y="1926"/>
                  <a:pt x="258" y="1931"/>
                  <a:pt x="255" y="1934"/>
                </a:cubicBezTo>
                <a:cubicBezTo>
                  <a:pt x="251" y="1937"/>
                  <a:pt x="246" y="1937"/>
                  <a:pt x="243" y="1933"/>
                </a:cubicBezTo>
                <a:cubicBezTo>
                  <a:pt x="240" y="1930"/>
                  <a:pt x="241" y="1924"/>
                  <a:pt x="244" y="1921"/>
                </a:cubicBezTo>
                <a:cubicBezTo>
                  <a:pt x="248" y="1918"/>
                  <a:pt x="253" y="1919"/>
                  <a:pt x="256" y="1922"/>
                </a:cubicBezTo>
                <a:close/>
                <a:moveTo>
                  <a:pt x="276" y="1949"/>
                </a:moveTo>
                <a:lnTo>
                  <a:pt x="276" y="1949"/>
                </a:lnTo>
                <a:cubicBezTo>
                  <a:pt x="279" y="1953"/>
                  <a:pt x="278" y="1958"/>
                  <a:pt x="275" y="1961"/>
                </a:cubicBezTo>
                <a:cubicBezTo>
                  <a:pt x="271" y="1964"/>
                  <a:pt x="266" y="1963"/>
                  <a:pt x="263" y="1960"/>
                </a:cubicBezTo>
                <a:cubicBezTo>
                  <a:pt x="260" y="1956"/>
                  <a:pt x="260" y="1951"/>
                  <a:pt x="264" y="1948"/>
                </a:cubicBezTo>
                <a:cubicBezTo>
                  <a:pt x="268" y="1945"/>
                  <a:pt x="273" y="1946"/>
                  <a:pt x="276" y="1949"/>
                </a:cubicBezTo>
                <a:close/>
                <a:moveTo>
                  <a:pt x="296" y="1975"/>
                </a:moveTo>
                <a:lnTo>
                  <a:pt x="296" y="1975"/>
                </a:lnTo>
                <a:cubicBezTo>
                  <a:pt x="299" y="1978"/>
                  <a:pt x="299" y="1983"/>
                  <a:pt x="296" y="1986"/>
                </a:cubicBezTo>
                <a:cubicBezTo>
                  <a:pt x="293" y="1990"/>
                  <a:pt x="287" y="1990"/>
                  <a:pt x="284" y="1986"/>
                </a:cubicBezTo>
                <a:cubicBezTo>
                  <a:pt x="281" y="1983"/>
                  <a:pt x="281" y="1978"/>
                  <a:pt x="284" y="1974"/>
                </a:cubicBezTo>
                <a:cubicBezTo>
                  <a:pt x="288" y="1971"/>
                  <a:pt x="293" y="1971"/>
                  <a:pt x="296" y="1975"/>
                </a:cubicBezTo>
                <a:close/>
                <a:moveTo>
                  <a:pt x="319" y="1999"/>
                </a:moveTo>
                <a:lnTo>
                  <a:pt x="319" y="1999"/>
                </a:lnTo>
                <a:cubicBezTo>
                  <a:pt x="322" y="2003"/>
                  <a:pt x="322" y="2008"/>
                  <a:pt x="318" y="2011"/>
                </a:cubicBezTo>
                <a:cubicBezTo>
                  <a:pt x="315" y="2014"/>
                  <a:pt x="310" y="2014"/>
                  <a:pt x="307" y="2011"/>
                </a:cubicBezTo>
                <a:cubicBezTo>
                  <a:pt x="303" y="2008"/>
                  <a:pt x="304" y="2002"/>
                  <a:pt x="307" y="1999"/>
                </a:cubicBezTo>
                <a:cubicBezTo>
                  <a:pt x="310" y="1996"/>
                  <a:pt x="316" y="1996"/>
                  <a:pt x="319" y="1999"/>
                </a:cubicBezTo>
                <a:close/>
                <a:moveTo>
                  <a:pt x="341" y="2024"/>
                </a:moveTo>
                <a:lnTo>
                  <a:pt x="341" y="2024"/>
                </a:lnTo>
                <a:cubicBezTo>
                  <a:pt x="344" y="2027"/>
                  <a:pt x="344" y="2033"/>
                  <a:pt x="341" y="2036"/>
                </a:cubicBezTo>
                <a:cubicBezTo>
                  <a:pt x="338" y="2039"/>
                  <a:pt x="332" y="2039"/>
                  <a:pt x="329" y="2036"/>
                </a:cubicBezTo>
                <a:cubicBezTo>
                  <a:pt x="326" y="2032"/>
                  <a:pt x="326" y="2027"/>
                  <a:pt x="329" y="2024"/>
                </a:cubicBezTo>
                <a:cubicBezTo>
                  <a:pt x="333" y="2021"/>
                  <a:pt x="338" y="2021"/>
                  <a:pt x="341" y="2024"/>
                </a:cubicBezTo>
                <a:close/>
                <a:moveTo>
                  <a:pt x="364" y="2049"/>
                </a:moveTo>
                <a:lnTo>
                  <a:pt x="364" y="2049"/>
                </a:lnTo>
                <a:cubicBezTo>
                  <a:pt x="367" y="2052"/>
                  <a:pt x="367" y="2057"/>
                  <a:pt x="363" y="2060"/>
                </a:cubicBezTo>
                <a:cubicBezTo>
                  <a:pt x="360" y="2064"/>
                  <a:pt x="355" y="2063"/>
                  <a:pt x="352" y="2060"/>
                </a:cubicBezTo>
                <a:cubicBezTo>
                  <a:pt x="348" y="2057"/>
                  <a:pt x="349" y="2052"/>
                  <a:pt x="352" y="2048"/>
                </a:cubicBezTo>
                <a:cubicBezTo>
                  <a:pt x="355" y="2045"/>
                  <a:pt x="360" y="2045"/>
                  <a:pt x="364" y="2049"/>
                </a:cubicBezTo>
                <a:close/>
                <a:moveTo>
                  <a:pt x="387" y="2071"/>
                </a:moveTo>
                <a:lnTo>
                  <a:pt x="387" y="2071"/>
                </a:lnTo>
                <a:cubicBezTo>
                  <a:pt x="391" y="2073"/>
                  <a:pt x="391" y="2079"/>
                  <a:pt x="389" y="2082"/>
                </a:cubicBezTo>
                <a:cubicBezTo>
                  <a:pt x="386" y="2086"/>
                  <a:pt x="380" y="2086"/>
                  <a:pt x="377" y="2084"/>
                </a:cubicBezTo>
                <a:cubicBezTo>
                  <a:pt x="373" y="2081"/>
                  <a:pt x="373" y="2076"/>
                  <a:pt x="376" y="2072"/>
                </a:cubicBezTo>
                <a:cubicBezTo>
                  <a:pt x="378" y="2068"/>
                  <a:pt x="384" y="2068"/>
                  <a:pt x="387" y="2071"/>
                </a:cubicBezTo>
                <a:close/>
                <a:moveTo>
                  <a:pt x="412" y="2093"/>
                </a:moveTo>
                <a:lnTo>
                  <a:pt x="412" y="2093"/>
                </a:lnTo>
                <a:cubicBezTo>
                  <a:pt x="415" y="2096"/>
                  <a:pt x="416" y="2101"/>
                  <a:pt x="413" y="2105"/>
                </a:cubicBezTo>
                <a:cubicBezTo>
                  <a:pt x="410" y="2108"/>
                  <a:pt x="405" y="2109"/>
                  <a:pt x="402" y="2106"/>
                </a:cubicBezTo>
                <a:lnTo>
                  <a:pt x="401" y="2106"/>
                </a:lnTo>
                <a:cubicBezTo>
                  <a:pt x="398" y="2103"/>
                  <a:pt x="397" y="2098"/>
                  <a:pt x="400" y="2094"/>
                </a:cubicBezTo>
                <a:cubicBezTo>
                  <a:pt x="403" y="2091"/>
                  <a:pt x="408" y="2090"/>
                  <a:pt x="412" y="2093"/>
                </a:cubicBezTo>
                <a:close/>
                <a:moveTo>
                  <a:pt x="437" y="2116"/>
                </a:moveTo>
                <a:lnTo>
                  <a:pt x="437" y="2116"/>
                </a:lnTo>
                <a:cubicBezTo>
                  <a:pt x="440" y="2118"/>
                  <a:pt x="441" y="2124"/>
                  <a:pt x="438" y="2127"/>
                </a:cubicBezTo>
                <a:cubicBezTo>
                  <a:pt x="435" y="2131"/>
                  <a:pt x="430" y="2131"/>
                  <a:pt x="426" y="2129"/>
                </a:cubicBezTo>
                <a:cubicBezTo>
                  <a:pt x="423" y="2126"/>
                  <a:pt x="422" y="2120"/>
                  <a:pt x="425" y="2117"/>
                </a:cubicBezTo>
                <a:cubicBezTo>
                  <a:pt x="428" y="2113"/>
                  <a:pt x="433" y="2113"/>
                  <a:pt x="437" y="2116"/>
                </a:cubicBezTo>
                <a:close/>
                <a:moveTo>
                  <a:pt x="462" y="2137"/>
                </a:moveTo>
                <a:lnTo>
                  <a:pt x="462" y="2137"/>
                </a:lnTo>
                <a:cubicBezTo>
                  <a:pt x="466" y="2139"/>
                  <a:pt x="466" y="2145"/>
                  <a:pt x="464" y="2148"/>
                </a:cubicBezTo>
                <a:cubicBezTo>
                  <a:pt x="461" y="2152"/>
                  <a:pt x="456" y="2153"/>
                  <a:pt x="452" y="2150"/>
                </a:cubicBezTo>
                <a:cubicBezTo>
                  <a:pt x="448" y="2147"/>
                  <a:pt x="447" y="2142"/>
                  <a:pt x="450" y="2138"/>
                </a:cubicBezTo>
                <a:cubicBezTo>
                  <a:pt x="453" y="2135"/>
                  <a:pt x="458" y="2134"/>
                  <a:pt x="462" y="2137"/>
                </a:cubicBezTo>
                <a:close/>
                <a:moveTo>
                  <a:pt x="489" y="2157"/>
                </a:moveTo>
                <a:lnTo>
                  <a:pt x="489" y="2157"/>
                </a:lnTo>
                <a:cubicBezTo>
                  <a:pt x="492" y="2159"/>
                  <a:pt x="493" y="2165"/>
                  <a:pt x="490" y="2168"/>
                </a:cubicBezTo>
                <a:cubicBezTo>
                  <a:pt x="488" y="2172"/>
                  <a:pt x="482" y="2173"/>
                  <a:pt x="479" y="2170"/>
                </a:cubicBezTo>
                <a:cubicBezTo>
                  <a:pt x="475" y="2167"/>
                  <a:pt x="474" y="2162"/>
                  <a:pt x="477" y="2158"/>
                </a:cubicBezTo>
                <a:cubicBezTo>
                  <a:pt x="480" y="2155"/>
                  <a:pt x="485" y="2154"/>
                  <a:pt x="489" y="2157"/>
                </a:cubicBezTo>
                <a:close/>
                <a:moveTo>
                  <a:pt x="515" y="2177"/>
                </a:moveTo>
                <a:lnTo>
                  <a:pt x="515" y="2177"/>
                </a:lnTo>
                <a:cubicBezTo>
                  <a:pt x="519" y="2179"/>
                  <a:pt x="520" y="2184"/>
                  <a:pt x="517" y="2188"/>
                </a:cubicBezTo>
                <a:cubicBezTo>
                  <a:pt x="514" y="2192"/>
                  <a:pt x="509" y="2193"/>
                  <a:pt x="505" y="2190"/>
                </a:cubicBezTo>
                <a:cubicBezTo>
                  <a:pt x="502" y="2187"/>
                  <a:pt x="501" y="2182"/>
                  <a:pt x="504" y="2178"/>
                </a:cubicBezTo>
                <a:cubicBezTo>
                  <a:pt x="506" y="2175"/>
                  <a:pt x="512" y="2174"/>
                  <a:pt x="515" y="2177"/>
                </a:cubicBezTo>
                <a:close/>
                <a:moveTo>
                  <a:pt x="542" y="2196"/>
                </a:moveTo>
                <a:lnTo>
                  <a:pt x="542" y="2196"/>
                </a:lnTo>
                <a:cubicBezTo>
                  <a:pt x="546" y="2199"/>
                  <a:pt x="547" y="2204"/>
                  <a:pt x="544" y="2208"/>
                </a:cubicBezTo>
                <a:cubicBezTo>
                  <a:pt x="541" y="2212"/>
                  <a:pt x="536" y="2213"/>
                  <a:pt x="532" y="2210"/>
                </a:cubicBezTo>
                <a:cubicBezTo>
                  <a:pt x="528" y="2207"/>
                  <a:pt x="528" y="2202"/>
                  <a:pt x="530" y="2198"/>
                </a:cubicBezTo>
                <a:cubicBezTo>
                  <a:pt x="533" y="2195"/>
                  <a:pt x="538" y="2194"/>
                  <a:pt x="542" y="2196"/>
                </a:cubicBezTo>
                <a:close/>
                <a:moveTo>
                  <a:pt x="570" y="2213"/>
                </a:moveTo>
                <a:lnTo>
                  <a:pt x="570" y="2213"/>
                </a:lnTo>
                <a:cubicBezTo>
                  <a:pt x="574" y="2215"/>
                  <a:pt x="575" y="2220"/>
                  <a:pt x="573" y="2225"/>
                </a:cubicBezTo>
                <a:cubicBezTo>
                  <a:pt x="571" y="2229"/>
                  <a:pt x="566" y="2230"/>
                  <a:pt x="562" y="2228"/>
                </a:cubicBezTo>
                <a:cubicBezTo>
                  <a:pt x="558" y="2226"/>
                  <a:pt x="556" y="2221"/>
                  <a:pt x="558" y="2216"/>
                </a:cubicBezTo>
                <a:cubicBezTo>
                  <a:pt x="561" y="2212"/>
                  <a:pt x="566" y="2211"/>
                  <a:pt x="570" y="2213"/>
                </a:cubicBezTo>
                <a:close/>
                <a:moveTo>
                  <a:pt x="598" y="2230"/>
                </a:moveTo>
                <a:lnTo>
                  <a:pt x="598" y="2231"/>
                </a:lnTo>
                <a:cubicBezTo>
                  <a:pt x="602" y="2233"/>
                  <a:pt x="604" y="2238"/>
                  <a:pt x="601" y="2242"/>
                </a:cubicBezTo>
                <a:cubicBezTo>
                  <a:pt x="599" y="2246"/>
                  <a:pt x="594" y="2247"/>
                  <a:pt x="590" y="2245"/>
                </a:cubicBezTo>
                <a:cubicBezTo>
                  <a:pt x="586" y="2243"/>
                  <a:pt x="585" y="2238"/>
                  <a:pt x="587" y="2234"/>
                </a:cubicBezTo>
                <a:cubicBezTo>
                  <a:pt x="589" y="2230"/>
                  <a:pt x="594" y="2228"/>
                  <a:pt x="598" y="2230"/>
                </a:cubicBezTo>
                <a:close/>
                <a:moveTo>
                  <a:pt x="627" y="2248"/>
                </a:moveTo>
                <a:lnTo>
                  <a:pt x="627" y="2248"/>
                </a:lnTo>
                <a:cubicBezTo>
                  <a:pt x="631" y="2250"/>
                  <a:pt x="632" y="2255"/>
                  <a:pt x="630" y="2259"/>
                </a:cubicBezTo>
                <a:cubicBezTo>
                  <a:pt x="628" y="2263"/>
                  <a:pt x="623" y="2265"/>
                  <a:pt x="619" y="2262"/>
                </a:cubicBezTo>
                <a:cubicBezTo>
                  <a:pt x="615" y="2260"/>
                  <a:pt x="613" y="2255"/>
                  <a:pt x="615" y="2251"/>
                </a:cubicBezTo>
                <a:cubicBezTo>
                  <a:pt x="618" y="2247"/>
                  <a:pt x="623" y="2246"/>
                  <a:pt x="627" y="2248"/>
                </a:cubicBezTo>
                <a:close/>
                <a:moveTo>
                  <a:pt x="655" y="2263"/>
                </a:moveTo>
                <a:lnTo>
                  <a:pt x="655" y="2263"/>
                </a:lnTo>
                <a:cubicBezTo>
                  <a:pt x="659" y="2265"/>
                  <a:pt x="661" y="2270"/>
                  <a:pt x="660" y="2274"/>
                </a:cubicBezTo>
                <a:cubicBezTo>
                  <a:pt x="658" y="2278"/>
                  <a:pt x="653" y="2280"/>
                  <a:pt x="649" y="2279"/>
                </a:cubicBezTo>
                <a:cubicBezTo>
                  <a:pt x="645" y="2277"/>
                  <a:pt x="643" y="2272"/>
                  <a:pt x="644" y="2268"/>
                </a:cubicBezTo>
                <a:cubicBezTo>
                  <a:pt x="646" y="2264"/>
                  <a:pt x="651" y="2261"/>
                  <a:pt x="655" y="2263"/>
                </a:cubicBezTo>
                <a:close/>
                <a:moveTo>
                  <a:pt x="685" y="2278"/>
                </a:moveTo>
                <a:lnTo>
                  <a:pt x="685" y="2278"/>
                </a:lnTo>
                <a:cubicBezTo>
                  <a:pt x="689" y="2279"/>
                  <a:pt x="691" y="2284"/>
                  <a:pt x="690" y="2288"/>
                </a:cubicBezTo>
                <a:cubicBezTo>
                  <a:pt x="688" y="2293"/>
                  <a:pt x="683" y="2295"/>
                  <a:pt x="679" y="2293"/>
                </a:cubicBezTo>
                <a:cubicBezTo>
                  <a:pt x="675" y="2291"/>
                  <a:pt x="673" y="2287"/>
                  <a:pt x="674" y="2282"/>
                </a:cubicBezTo>
                <a:cubicBezTo>
                  <a:pt x="676" y="2278"/>
                  <a:pt x="681" y="2276"/>
                  <a:pt x="685" y="2278"/>
                </a:cubicBezTo>
                <a:close/>
                <a:moveTo>
                  <a:pt x="715" y="2292"/>
                </a:moveTo>
                <a:lnTo>
                  <a:pt x="715" y="2292"/>
                </a:lnTo>
                <a:cubicBezTo>
                  <a:pt x="719" y="2294"/>
                  <a:pt x="722" y="2299"/>
                  <a:pt x="720" y="2303"/>
                </a:cubicBezTo>
                <a:cubicBezTo>
                  <a:pt x="718" y="2307"/>
                  <a:pt x="713" y="2309"/>
                  <a:pt x="709" y="2308"/>
                </a:cubicBezTo>
                <a:cubicBezTo>
                  <a:pt x="705" y="2306"/>
                  <a:pt x="703" y="2301"/>
                  <a:pt x="704" y="2297"/>
                </a:cubicBezTo>
                <a:cubicBezTo>
                  <a:pt x="706" y="2293"/>
                  <a:pt x="711" y="2290"/>
                  <a:pt x="715" y="2292"/>
                </a:cubicBezTo>
                <a:close/>
                <a:moveTo>
                  <a:pt x="744" y="2306"/>
                </a:moveTo>
                <a:lnTo>
                  <a:pt x="744" y="2306"/>
                </a:lnTo>
                <a:cubicBezTo>
                  <a:pt x="749" y="2307"/>
                  <a:pt x="751" y="2312"/>
                  <a:pt x="750" y="2316"/>
                </a:cubicBezTo>
                <a:cubicBezTo>
                  <a:pt x="749" y="2321"/>
                  <a:pt x="745" y="2323"/>
                  <a:pt x="740" y="2322"/>
                </a:cubicBezTo>
                <a:cubicBezTo>
                  <a:pt x="736" y="2321"/>
                  <a:pt x="733" y="2317"/>
                  <a:pt x="734" y="2312"/>
                </a:cubicBezTo>
                <a:cubicBezTo>
                  <a:pt x="735" y="2308"/>
                  <a:pt x="740" y="2305"/>
                  <a:pt x="744" y="2306"/>
                </a:cubicBezTo>
                <a:close/>
                <a:moveTo>
                  <a:pt x="775" y="2318"/>
                </a:moveTo>
                <a:lnTo>
                  <a:pt x="775" y="2318"/>
                </a:lnTo>
                <a:cubicBezTo>
                  <a:pt x="780" y="2319"/>
                  <a:pt x="783" y="2323"/>
                  <a:pt x="782" y="2328"/>
                </a:cubicBezTo>
                <a:cubicBezTo>
                  <a:pt x="780" y="2332"/>
                  <a:pt x="776" y="2335"/>
                  <a:pt x="771" y="2334"/>
                </a:cubicBezTo>
                <a:cubicBezTo>
                  <a:pt x="767" y="2333"/>
                  <a:pt x="764" y="2328"/>
                  <a:pt x="765" y="2324"/>
                </a:cubicBezTo>
                <a:cubicBezTo>
                  <a:pt x="766" y="2319"/>
                  <a:pt x="771" y="2317"/>
                  <a:pt x="775" y="2318"/>
                </a:cubicBezTo>
                <a:close/>
                <a:moveTo>
                  <a:pt x="807" y="2329"/>
                </a:moveTo>
                <a:lnTo>
                  <a:pt x="807" y="2329"/>
                </a:lnTo>
                <a:cubicBezTo>
                  <a:pt x="811" y="2330"/>
                  <a:pt x="814" y="2335"/>
                  <a:pt x="813" y="2339"/>
                </a:cubicBezTo>
                <a:cubicBezTo>
                  <a:pt x="812" y="2344"/>
                  <a:pt x="807" y="2346"/>
                  <a:pt x="803" y="2345"/>
                </a:cubicBezTo>
                <a:cubicBezTo>
                  <a:pt x="798" y="2344"/>
                  <a:pt x="796" y="2340"/>
                  <a:pt x="797" y="2335"/>
                </a:cubicBezTo>
                <a:cubicBezTo>
                  <a:pt x="798" y="2331"/>
                  <a:pt x="802" y="2328"/>
                  <a:pt x="807" y="2329"/>
                </a:cubicBezTo>
                <a:close/>
                <a:moveTo>
                  <a:pt x="838" y="2341"/>
                </a:moveTo>
                <a:lnTo>
                  <a:pt x="838" y="2341"/>
                </a:lnTo>
                <a:cubicBezTo>
                  <a:pt x="843" y="2342"/>
                  <a:pt x="845" y="2346"/>
                  <a:pt x="844" y="2351"/>
                </a:cubicBezTo>
                <a:cubicBezTo>
                  <a:pt x="843" y="2355"/>
                  <a:pt x="838" y="2358"/>
                  <a:pt x="834" y="2357"/>
                </a:cubicBezTo>
                <a:cubicBezTo>
                  <a:pt x="830" y="2356"/>
                  <a:pt x="827" y="2351"/>
                  <a:pt x="828" y="2347"/>
                </a:cubicBezTo>
                <a:cubicBezTo>
                  <a:pt x="829" y="2342"/>
                  <a:pt x="834" y="2340"/>
                  <a:pt x="838" y="2341"/>
                </a:cubicBezTo>
                <a:close/>
                <a:moveTo>
                  <a:pt x="870" y="2351"/>
                </a:moveTo>
                <a:lnTo>
                  <a:pt x="870" y="2351"/>
                </a:lnTo>
                <a:cubicBezTo>
                  <a:pt x="874" y="2352"/>
                  <a:pt x="877" y="2356"/>
                  <a:pt x="876" y="2361"/>
                </a:cubicBezTo>
                <a:cubicBezTo>
                  <a:pt x="875" y="2365"/>
                  <a:pt x="870" y="2368"/>
                  <a:pt x="866" y="2367"/>
                </a:cubicBezTo>
                <a:cubicBezTo>
                  <a:pt x="861" y="2366"/>
                  <a:pt x="859" y="2361"/>
                  <a:pt x="860" y="2357"/>
                </a:cubicBezTo>
                <a:cubicBezTo>
                  <a:pt x="861" y="2352"/>
                  <a:pt x="865" y="2349"/>
                  <a:pt x="870" y="2351"/>
                </a:cubicBezTo>
                <a:close/>
                <a:moveTo>
                  <a:pt x="902" y="2359"/>
                </a:moveTo>
                <a:lnTo>
                  <a:pt x="902" y="2359"/>
                </a:lnTo>
                <a:cubicBezTo>
                  <a:pt x="907" y="2360"/>
                  <a:pt x="909" y="2364"/>
                  <a:pt x="908" y="2369"/>
                </a:cubicBezTo>
                <a:cubicBezTo>
                  <a:pt x="907" y="2373"/>
                  <a:pt x="903" y="2376"/>
                  <a:pt x="898" y="2375"/>
                </a:cubicBezTo>
                <a:cubicBezTo>
                  <a:pt x="894" y="2374"/>
                  <a:pt x="891" y="2369"/>
                  <a:pt x="892" y="2365"/>
                </a:cubicBezTo>
                <a:cubicBezTo>
                  <a:pt x="893" y="2361"/>
                  <a:pt x="898" y="2358"/>
                  <a:pt x="902" y="2359"/>
                </a:cubicBezTo>
                <a:close/>
                <a:moveTo>
                  <a:pt x="934" y="2367"/>
                </a:moveTo>
                <a:lnTo>
                  <a:pt x="934" y="2367"/>
                </a:lnTo>
                <a:cubicBezTo>
                  <a:pt x="939" y="2368"/>
                  <a:pt x="942" y="2373"/>
                  <a:pt x="941" y="2377"/>
                </a:cubicBezTo>
                <a:cubicBezTo>
                  <a:pt x="939" y="2382"/>
                  <a:pt x="935" y="2384"/>
                  <a:pt x="930" y="2383"/>
                </a:cubicBezTo>
                <a:cubicBezTo>
                  <a:pt x="926" y="2382"/>
                  <a:pt x="923" y="2378"/>
                  <a:pt x="924" y="2373"/>
                </a:cubicBezTo>
                <a:cubicBezTo>
                  <a:pt x="925" y="2369"/>
                  <a:pt x="930" y="2366"/>
                  <a:pt x="934" y="2367"/>
                </a:cubicBezTo>
                <a:close/>
                <a:moveTo>
                  <a:pt x="967" y="2375"/>
                </a:moveTo>
                <a:lnTo>
                  <a:pt x="967" y="2375"/>
                </a:lnTo>
                <a:cubicBezTo>
                  <a:pt x="971" y="2377"/>
                  <a:pt x="974" y="2381"/>
                  <a:pt x="973" y="2385"/>
                </a:cubicBezTo>
                <a:cubicBezTo>
                  <a:pt x="972" y="2390"/>
                  <a:pt x="967" y="2393"/>
                  <a:pt x="963" y="2392"/>
                </a:cubicBezTo>
                <a:cubicBezTo>
                  <a:pt x="958" y="2391"/>
                  <a:pt x="956" y="2386"/>
                  <a:pt x="957" y="2382"/>
                </a:cubicBezTo>
                <a:cubicBezTo>
                  <a:pt x="958" y="2377"/>
                  <a:pt x="962" y="2374"/>
                  <a:pt x="967" y="2375"/>
                </a:cubicBezTo>
                <a:close/>
                <a:moveTo>
                  <a:pt x="999" y="2381"/>
                </a:moveTo>
                <a:lnTo>
                  <a:pt x="999" y="2381"/>
                </a:lnTo>
                <a:cubicBezTo>
                  <a:pt x="1003" y="2381"/>
                  <a:pt x="1007" y="2385"/>
                  <a:pt x="1006" y="2390"/>
                </a:cubicBezTo>
                <a:cubicBezTo>
                  <a:pt x="1005" y="2394"/>
                  <a:pt x="1001" y="2398"/>
                  <a:pt x="997" y="2397"/>
                </a:cubicBezTo>
                <a:cubicBezTo>
                  <a:pt x="992" y="2397"/>
                  <a:pt x="989" y="2392"/>
                  <a:pt x="989" y="2388"/>
                </a:cubicBezTo>
                <a:cubicBezTo>
                  <a:pt x="990" y="2383"/>
                  <a:pt x="994" y="2380"/>
                  <a:pt x="999" y="2381"/>
                </a:cubicBezTo>
                <a:close/>
                <a:moveTo>
                  <a:pt x="1032" y="2386"/>
                </a:moveTo>
                <a:lnTo>
                  <a:pt x="1032" y="2386"/>
                </a:lnTo>
                <a:cubicBezTo>
                  <a:pt x="1036" y="2386"/>
                  <a:pt x="1039" y="2390"/>
                  <a:pt x="1039" y="2395"/>
                </a:cubicBezTo>
                <a:cubicBezTo>
                  <a:pt x="1038" y="2399"/>
                  <a:pt x="1034" y="2403"/>
                  <a:pt x="1030" y="2402"/>
                </a:cubicBezTo>
                <a:cubicBezTo>
                  <a:pt x="1025" y="2402"/>
                  <a:pt x="1022" y="2397"/>
                  <a:pt x="1022" y="2393"/>
                </a:cubicBezTo>
                <a:cubicBezTo>
                  <a:pt x="1023" y="2388"/>
                  <a:pt x="1027" y="2385"/>
                  <a:pt x="1032" y="2386"/>
                </a:cubicBezTo>
                <a:close/>
                <a:moveTo>
                  <a:pt x="1065" y="2391"/>
                </a:moveTo>
                <a:lnTo>
                  <a:pt x="1065" y="2391"/>
                </a:lnTo>
                <a:cubicBezTo>
                  <a:pt x="1069" y="2391"/>
                  <a:pt x="1072" y="2395"/>
                  <a:pt x="1072" y="2400"/>
                </a:cubicBezTo>
                <a:cubicBezTo>
                  <a:pt x="1071" y="2405"/>
                  <a:pt x="1067" y="2408"/>
                  <a:pt x="1063" y="2407"/>
                </a:cubicBezTo>
                <a:cubicBezTo>
                  <a:pt x="1058" y="2407"/>
                  <a:pt x="1055" y="2403"/>
                  <a:pt x="1055" y="2398"/>
                </a:cubicBezTo>
                <a:cubicBezTo>
                  <a:pt x="1056" y="2393"/>
                  <a:pt x="1060" y="2390"/>
                  <a:pt x="1065" y="2391"/>
                </a:cubicBezTo>
                <a:close/>
                <a:moveTo>
                  <a:pt x="1097" y="2395"/>
                </a:moveTo>
                <a:lnTo>
                  <a:pt x="1097" y="2395"/>
                </a:lnTo>
                <a:cubicBezTo>
                  <a:pt x="1101" y="2395"/>
                  <a:pt x="1105" y="2399"/>
                  <a:pt x="1105" y="2403"/>
                </a:cubicBezTo>
                <a:cubicBezTo>
                  <a:pt x="1105" y="2408"/>
                  <a:pt x="1101" y="2412"/>
                  <a:pt x="1097" y="2412"/>
                </a:cubicBezTo>
                <a:cubicBezTo>
                  <a:pt x="1092" y="2412"/>
                  <a:pt x="1088" y="2408"/>
                  <a:pt x="1088" y="2403"/>
                </a:cubicBezTo>
                <a:cubicBezTo>
                  <a:pt x="1088" y="2399"/>
                  <a:pt x="1092" y="2395"/>
                  <a:pt x="1097" y="2395"/>
                </a:cubicBezTo>
                <a:close/>
                <a:moveTo>
                  <a:pt x="1130" y="2397"/>
                </a:moveTo>
                <a:lnTo>
                  <a:pt x="1130" y="2397"/>
                </a:lnTo>
                <a:cubicBezTo>
                  <a:pt x="1135" y="2397"/>
                  <a:pt x="1138" y="2401"/>
                  <a:pt x="1138" y="2406"/>
                </a:cubicBezTo>
                <a:cubicBezTo>
                  <a:pt x="1138" y="2410"/>
                  <a:pt x="1135" y="2414"/>
                  <a:pt x="1130" y="2414"/>
                </a:cubicBezTo>
                <a:cubicBezTo>
                  <a:pt x="1125" y="2414"/>
                  <a:pt x="1122" y="2410"/>
                  <a:pt x="1122" y="2406"/>
                </a:cubicBezTo>
                <a:cubicBezTo>
                  <a:pt x="1122" y="2401"/>
                  <a:pt x="1125" y="2397"/>
                  <a:pt x="1130" y="2397"/>
                </a:cubicBezTo>
                <a:close/>
                <a:moveTo>
                  <a:pt x="1163" y="2399"/>
                </a:moveTo>
                <a:lnTo>
                  <a:pt x="1163" y="2399"/>
                </a:lnTo>
                <a:cubicBezTo>
                  <a:pt x="1168" y="2399"/>
                  <a:pt x="1172" y="2403"/>
                  <a:pt x="1172" y="2407"/>
                </a:cubicBezTo>
                <a:cubicBezTo>
                  <a:pt x="1172" y="2412"/>
                  <a:pt x="1168" y="2416"/>
                  <a:pt x="1163" y="2416"/>
                </a:cubicBezTo>
                <a:cubicBezTo>
                  <a:pt x="1159" y="2416"/>
                  <a:pt x="1155" y="2412"/>
                  <a:pt x="1155" y="2407"/>
                </a:cubicBezTo>
                <a:cubicBezTo>
                  <a:pt x="1155" y="2403"/>
                  <a:pt x="1159" y="2399"/>
                  <a:pt x="1163" y="2399"/>
                </a:cubicBezTo>
                <a:close/>
                <a:moveTo>
                  <a:pt x="1197" y="2400"/>
                </a:moveTo>
                <a:lnTo>
                  <a:pt x="1197" y="2400"/>
                </a:lnTo>
                <a:cubicBezTo>
                  <a:pt x="1201" y="2400"/>
                  <a:pt x="1205" y="2404"/>
                  <a:pt x="1205" y="2408"/>
                </a:cubicBezTo>
                <a:cubicBezTo>
                  <a:pt x="1205" y="2413"/>
                  <a:pt x="1201" y="2417"/>
                  <a:pt x="1197" y="2417"/>
                </a:cubicBezTo>
                <a:cubicBezTo>
                  <a:pt x="1192" y="2417"/>
                  <a:pt x="1188" y="2413"/>
                  <a:pt x="1188" y="2408"/>
                </a:cubicBezTo>
                <a:cubicBezTo>
                  <a:pt x="1188" y="2404"/>
                  <a:pt x="1192" y="2400"/>
                  <a:pt x="1197" y="2400"/>
                </a:cubicBezTo>
                <a:close/>
                <a:moveTo>
                  <a:pt x="1229" y="2400"/>
                </a:moveTo>
                <a:lnTo>
                  <a:pt x="1229" y="2400"/>
                </a:lnTo>
                <a:cubicBezTo>
                  <a:pt x="1233" y="2399"/>
                  <a:pt x="1238" y="2402"/>
                  <a:pt x="1238" y="2407"/>
                </a:cubicBezTo>
                <a:cubicBezTo>
                  <a:pt x="1239" y="2412"/>
                  <a:pt x="1235" y="2416"/>
                  <a:pt x="1231" y="2416"/>
                </a:cubicBezTo>
                <a:cubicBezTo>
                  <a:pt x="1226" y="2417"/>
                  <a:pt x="1222" y="2413"/>
                  <a:pt x="1222" y="2409"/>
                </a:cubicBezTo>
                <a:cubicBezTo>
                  <a:pt x="1221" y="2404"/>
                  <a:pt x="1224" y="2400"/>
                  <a:pt x="1229" y="2400"/>
                </a:cubicBezTo>
                <a:close/>
                <a:moveTo>
                  <a:pt x="1262" y="2399"/>
                </a:moveTo>
                <a:lnTo>
                  <a:pt x="1262" y="2399"/>
                </a:lnTo>
                <a:cubicBezTo>
                  <a:pt x="1267" y="2398"/>
                  <a:pt x="1271" y="2402"/>
                  <a:pt x="1272" y="2406"/>
                </a:cubicBezTo>
                <a:cubicBezTo>
                  <a:pt x="1272" y="2411"/>
                  <a:pt x="1269" y="2415"/>
                  <a:pt x="1264" y="2415"/>
                </a:cubicBezTo>
                <a:cubicBezTo>
                  <a:pt x="1260" y="2416"/>
                  <a:pt x="1255" y="2413"/>
                  <a:pt x="1255" y="2408"/>
                </a:cubicBezTo>
                <a:cubicBezTo>
                  <a:pt x="1254" y="2404"/>
                  <a:pt x="1258" y="2399"/>
                  <a:pt x="1262" y="2399"/>
                </a:cubicBezTo>
                <a:close/>
                <a:moveTo>
                  <a:pt x="1296" y="2397"/>
                </a:moveTo>
                <a:lnTo>
                  <a:pt x="1296" y="2397"/>
                </a:lnTo>
                <a:cubicBezTo>
                  <a:pt x="1300" y="2396"/>
                  <a:pt x="1304" y="2399"/>
                  <a:pt x="1305" y="2404"/>
                </a:cubicBezTo>
                <a:cubicBezTo>
                  <a:pt x="1305" y="2409"/>
                  <a:pt x="1302" y="2413"/>
                  <a:pt x="1297" y="2413"/>
                </a:cubicBezTo>
                <a:cubicBezTo>
                  <a:pt x="1293" y="2414"/>
                  <a:pt x="1289" y="2411"/>
                  <a:pt x="1288" y="2406"/>
                </a:cubicBezTo>
                <a:cubicBezTo>
                  <a:pt x="1288" y="2401"/>
                  <a:pt x="1291" y="2397"/>
                  <a:pt x="1296" y="2397"/>
                </a:cubicBezTo>
                <a:close/>
                <a:moveTo>
                  <a:pt x="1329" y="2394"/>
                </a:moveTo>
                <a:lnTo>
                  <a:pt x="1329" y="2394"/>
                </a:lnTo>
                <a:cubicBezTo>
                  <a:pt x="1333" y="2394"/>
                  <a:pt x="1338" y="2397"/>
                  <a:pt x="1338" y="2402"/>
                </a:cubicBezTo>
                <a:cubicBezTo>
                  <a:pt x="1339" y="2406"/>
                  <a:pt x="1335" y="2410"/>
                  <a:pt x="1331" y="2411"/>
                </a:cubicBezTo>
                <a:cubicBezTo>
                  <a:pt x="1326" y="2411"/>
                  <a:pt x="1322" y="2408"/>
                  <a:pt x="1321" y="2404"/>
                </a:cubicBezTo>
                <a:cubicBezTo>
                  <a:pt x="1321" y="2399"/>
                  <a:pt x="1324" y="2395"/>
                  <a:pt x="1329" y="2394"/>
                </a:cubicBezTo>
                <a:close/>
                <a:moveTo>
                  <a:pt x="1361" y="2389"/>
                </a:moveTo>
                <a:lnTo>
                  <a:pt x="1361" y="2389"/>
                </a:lnTo>
                <a:cubicBezTo>
                  <a:pt x="1365" y="2388"/>
                  <a:pt x="1370" y="2391"/>
                  <a:pt x="1371" y="2396"/>
                </a:cubicBezTo>
                <a:cubicBezTo>
                  <a:pt x="1372" y="2400"/>
                  <a:pt x="1369" y="2405"/>
                  <a:pt x="1365" y="2406"/>
                </a:cubicBezTo>
                <a:cubicBezTo>
                  <a:pt x="1360" y="2407"/>
                  <a:pt x="1356" y="2404"/>
                  <a:pt x="1355" y="2399"/>
                </a:cubicBezTo>
                <a:cubicBezTo>
                  <a:pt x="1354" y="2395"/>
                  <a:pt x="1356" y="2391"/>
                  <a:pt x="1361" y="2389"/>
                </a:cubicBezTo>
                <a:close/>
                <a:moveTo>
                  <a:pt x="1394" y="2384"/>
                </a:moveTo>
                <a:lnTo>
                  <a:pt x="1394" y="2384"/>
                </a:lnTo>
                <a:cubicBezTo>
                  <a:pt x="1398" y="2383"/>
                  <a:pt x="1403" y="2386"/>
                  <a:pt x="1404" y="2391"/>
                </a:cubicBezTo>
                <a:cubicBezTo>
                  <a:pt x="1405" y="2395"/>
                  <a:pt x="1402" y="2399"/>
                  <a:pt x="1398" y="2401"/>
                </a:cubicBezTo>
                <a:cubicBezTo>
                  <a:pt x="1393" y="2402"/>
                  <a:pt x="1389" y="2399"/>
                  <a:pt x="1388" y="2394"/>
                </a:cubicBezTo>
                <a:cubicBezTo>
                  <a:pt x="1386" y="2390"/>
                  <a:pt x="1389" y="2385"/>
                  <a:pt x="1394" y="2384"/>
                </a:cubicBezTo>
                <a:close/>
                <a:moveTo>
                  <a:pt x="1427" y="2379"/>
                </a:moveTo>
                <a:lnTo>
                  <a:pt x="1427" y="2379"/>
                </a:lnTo>
                <a:cubicBezTo>
                  <a:pt x="1431" y="2378"/>
                  <a:pt x="1436" y="2381"/>
                  <a:pt x="1437" y="2385"/>
                </a:cubicBezTo>
                <a:cubicBezTo>
                  <a:pt x="1438" y="2390"/>
                  <a:pt x="1435" y="2394"/>
                  <a:pt x="1431" y="2395"/>
                </a:cubicBezTo>
                <a:cubicBezTo>
                  <a:pt x="1426" y="2397"/>
                  <a:pt x="1422" y="2394"/>
                  <a:pt x="1421" y="2389"/>
                </a:cubicBezTo>
                <a:cubicBezTo>
                  <a:pt x="1419" y="2385"/>
                  <a:pt x="1422" y="2380"/>
                  <a:pt x="1427" y="2379"/>
                </a:cubicBezTo>
                <a:close/>
                <a:moveTo>
                  <a:pt x="1459" y="2373"/>
                </a:moveTo>
                <a:lnTo>
                  <a:pt x="1459" y="2373"/>
                </a:lnTo>
                <a:cubicBezTo>
                  <a:pt x="1463" y="2372"/>
                  <a:pt x="1468" y="2374"/>
                  <a:pt x="1469" y="2378"/>
                </a:cubicBezTo>
                <a:cubicBezTo>
                  <a:pt x="1471" y="2383"/>
                  <a:pt x="1469" y="2387"/>
                  <a:pt x="1464" y="2389"/>
                </a:cubicBezTo>
                <a:cubicBezTo>
                  <a:pt x="1460" y="2391"/>
                  <a:pt x="1455" y="2388"/>
                  <a:pt x="1454" y="2384"/>
                </a:cubicBezTo>
                <a:cubicBezTo>
                  <a:pt x="1452" y="2380"/>
                  <a:pt x="1454" y="2375"/>
                  <a:pt x="1459" y="2373"/>
                </a:cubicBezTo>
                <a:close/>
                <a:moveTo>
                  <a:pt x="1491" y="2365"/>
                </a:moveTo>
                <a:lnTo>
                  <a:pt x="1491" y="2365"/>
                </a:lnTo>
                <a:cubicBezTo>
                  <a:pt x="1495" y="2363"/>
                  <a:pt x="1500" y="2366"/>
                  <a:pt x="1502" y="2370"/>
                </a:cubicBezTo>
                <a:cubicBezTo>
                  <a:pt x="1503" y="2374"/>
                  <a:pt x="1501" y="2379"/>
                  <a:pt x="1497" y="2381"/>
                </a:cubicBezTo>
                <a:cubicBezTo>
                  <a:pt x="1492" y="2382"/>
                  <a:pt x="1487" y="2380"/>
                  <a:pt x="1486" y="2376"/>
                </a:cubicBezTo>
                <a:cubicBezTo>
                  <a:pt x="1484" y="2371"/>
                  <a:pt x="1486" y="2367"/>
                  <a:pt x="1491" y="2365"/>
                </a:cubicBezTo>
                <a:close/>
                <a:moveTo>
                  <a:pt x="1523" y="2357"/>
                </a:moveTo>
                <a:lnTo>
                  <a:pt x="1523" y="2357"/>
                </a:lnTo>
                <a:cubicBezTo>
                  <a:pt x="1527" y="2355"/>
                  <a:pt x="1532" y="2357"/>
                  <a:pt x="1534" y="2362"/>
                </a:cubicBezTo>
                <a:cubicBezTo>
                  <a:pt x="1535" y="2366"/>
                  <a:pt x="1533" y="2371"/>
                  <a:pt x="1529" y="2372"/>
                </a:cubicBezTo>
                <a:cubicBezTo>
                  <a:pt x="1524" y="2374"/>
                  <a:pt x="1520" y="2372"/>
                  <a:pt x="1518" y="2367"/>
                </a:cubicBezTo>
                <a:cubicBezTo>
                  <a:pt x="1517" y="2363"/>
                  <a:pt x="1519" y="2358"/>
                  <a:pt x="1523" y="2357"/>
                </a:cubicBezTo>
                <a:close/>
                <a:moveTo>
                  <a:pt x="1555" y="2348"/>
                </a:moveTo>
                <a:lnTo>
                  <a:pt x="1555" y="2348"/>
                </a:lnTo>
                <a:cubicBezTo>
                  <a:pt x="1560" y="2347"/>
                  <a:pt x="1565" y="2349"/>
                  <a:pt x="1566" y="2353"/>
                </a:cubicBezTo>
                <a:cubicBezTo>
                  <a:pt x="1568" y="2358"/>
                  <a:pt x="1565" y="2363"/>
                  <a:pt x="1561" y="2364"/>
                </a:cubicBezTo>
                <a:cubicBezTo>
                  <a:pt x="1557" y="2366"/>
                  <a:pt x="1552" y="2363"/>
                  <a:pt x="1550" y="2359"/>
                </a:cubicBezTo>
                <a:cubicBezTo>
                  <a:pt x="1549" y="2355"/>
                  <a:pt x="1551" y="2350"/>
                  <a:pt x="1555" y="2348"/>
                </a:cubicBezTo>
                <a:close/>
                <a:moveTo>
                  <a:pt x="1587" y="2338"/>
                </a:moveTo>
                <a:lnTo>
                  <a:pt x="1587" y="2338"/>
                </a:lnTo>
                <a:cubicBezTo>
                  <a:pt x="1591" y="2336"/>
                  <a:pt x="1596" y="2338"/>
                  <a:pt x="1598" y="2343"/>
                </a:cubicBezTo>
                <a:cubicBezTo>
                  <a:pt x="1599" y="2347"/>
                  <a:pt x="1597" y="2352"/>
                  <a:pt x="1593" y="2353"/>
                </a:cubicBezTo>
                <a:cubicBezTo>
                  <a:pt x="1588" y="2355"/>
                  <a:pt x="1584" y="2353"/>
                  <a:pt x="1582" y="2348"/>
                </a:cubicBezTo>
                <a:cubicBezTo>
                  <a:pt x="1580" y="2344"/>
                  <a:pt x="1583" y="2339"/>
                  <a:pt x="1587" y="2338"/>
                </a:cubicBezTo>
                <a:close/>
                <a:moveTo>
                  <a:pt x="1618" y="2326"/>
                </a:moveTo>
                <a:lnTo>
                  <a:pt x="1618" y="2326"/>
                </a:lnTo>
                <a:cubicBezTo>
                  <a:pt x="1622" y="2325"/>
                  <a:pt x="1627" y="2327"/>
                  <a:pt x="1629" y="2331"/>
                </a:cubicBezTo>
                <a:cubicBezTo>
                  <a:pt x="1631" y="2335"/>
                  <a:pt x="1628" y="2340"/>
                  <a:pt x="1624" y="2342"/>
                </a:cubicBezTo>
                <a:cubicBezTo>
                  <a:pt x="1620" y="2343"/>
                  <a:pt x="1615" y="2341"/>
                  <a:pt x="1613" y="2337"/>
                </a:cubicBezTo>
                <a:cubicBezTo>
                  <a:pt x="1612" y="2333"/>
                  <a:pt x="1614" y="2328"/>
                  <a:pt x="1618" y="2326"/>
                </a:cubicBezTo>
                <a:close/>
                <a:moveTo>
                  <a:pt x="1649" y="2315"/>
                </a:moveTo>
                <a:lnTo>
                  <a:pt x="1649" y="2315"/>
                </a:lnTo>
                <a:cubicBezTo>
                  <a:pt x="1654" y="2313"/>
                  <a:pt x="1659" y="2315"/>
                  <a:pt x="1660" y="2320"/>
                </a:cubicBezTo>
                <a:cubicBezTo>
                  <a:pt x="1662" y="2324"/>
                  <a:pt x="1660" y="2329"/>
                  <a:pt x="1655" y="2330"/>
                </a:cubicBezTo>
                <a:cubicBezTo>
                  <a:pt x="1651" y="2332"/>
                  <a:pt x="1646" y="2330"/>
                  <a:pt x="1645" y="2325"/>
                </a:cubicBezTo>
                <a:cubicBezTo>
                  <a:pt x="1643" y="2321"/>
                  <a:pt x="1645" y="2316"/>
                  <a:pt x="1649" y="2315"/>
                </a:cubicBezTo>
                <a:close/>
                <a:moveTo>
                  <a:pt x="1680" y="2303"/>
                </a:moveTo>
                <a:lnTo>
                  <a:pt x="1680" y="2303"/>
                </a:lnTo>
                <a:cubicBezTo>
                  <a:pt x="1684" y="2301"/>
                  <a:pt x="1689" y="2302"/>
                  <a:pt x="1691" y="2306"/>
                </a:cubicBezTo>
                <a:cubicBezTo>
                  <a:pt x="1693" y="2310"/>
                  <a:pt x="1691" y="2315"/>
                  <a:pt x="1687" y="2318"/>
                </a:cubicBezTo>
                <a:cubicBezTo>
                  <a:pt x="1683" y="2320"/>
                  <a:pt x="1678" y="2318"/>
                  <a:pt x="1676" y="2314"/>
                </a:cubicBezTo>
                <a:cubicBezTo>
                  <a:pt x="1674" y="2310"/>
                  <a:pt x="1675" y="2305"/>
                  <a:pt x="1680" y="2303"/>
                </a:cubicBezTo>
                <a:close/>
                <a:moveTo>
                  <a:pt x="1710" y="2288"/>
                </a:moveTo>
                <a:lnTo>
                  <a:pt x="1710" y="2288"/>
                </a:lnTo>
                <a:cubicBezTo>
                  <a:pt x="1714" y="2286"/>
                  <a:pt x="1719" y="2288"/>
                  <a:pt x="1721" y="2292"/>
                </a:cubicBezTo>
                <a:cubicBezTo>
                  <a:pt x="1723" y="2296"/>
                  <a:pt x="1721" y="2301"/>
                  <a:pt x="1717" y="2303"/>
                </a:cubicBezTo>
                <a:cubicBezTo>
                  <a:pt x="1713" y="2305"/>
                  <a:pt x="1708" y="2304"/>
                  <a:pt x="1706" y="2300"/>
                </a:cubicBezTo>
                <a:cubicBezTo>
                  <a:pt x="1704" y="2295"/>
                  <a:pt x="1705" y="2290"/>
                  <a:pt x="1710" y="2288"/>
                </a:cubicBezTo>
                <a:close/>
                <a:moveTo>
                  <a:pt x="1740" y="2274"/>
                </a:moveTo>
                <a:lnTo>
                  <a:pt x="1740" y="2274"/>
                </a:lnTo>
                <a:cubicBezTo>
                  <a:pt x="1744" y="2272"/>
                  <a:pt x="1749" y="2273"/>
                  <a:pt x="1751" y="2277"/>
                </a:cubicBezTo>
                <a:cubicBezTo>
                  <a:pt x="1753" y="2281"/>
                  <a:pt x="1751" y="2287"/>
                  <a:pt x="1747" y="2289"/>
                </a:cubicBezTo>
                <a:cubicBezTo>
                  <a:pt x="1743" y="2291"/>
                  <a:pt x="1738" y="2289"/>
                  <a:pt x="1736" y="2285"/>
                </a:cubicBezTo>
                <a:cubicBezTo>
                  <a:pt x="1734" y="2281"/>
                  <a:pt x="1736" y="2276"/>
                  <a:pt x="1740" y="2274"/>
                </a:cubicBezTo>
                <a:close/>
                <a:moveTo>
                  <a:pt x="1770" y="2259"/>
                </a:moveTo>
                <a:lnTo>
                  <a:pt x="1770" y="2259"/>
                </a:lnTo>
                <a:cubicBezTo>
                  <a:pt x="1774" y="2257"/>
                  <a:pt x="1779" y="2259"/>
                  <a:pt x="1781" y="2263"/>
                </a:cubicBezTo>
                <a:cubicBezTo>
                  <a:pt x="1783" y="2267"/>
                  <a:pt x="1781" y="2272"/>
                  <a:pt x="1777" y="2274"/>
                </a:cubicBezTo>
                <a:cubicBezTo>
                  <a:pt x="1773" y="2276"/>
                  <a:pt x="1768" y="2275"/>
                  <a:pt x="1766" y="2271"/>
                </a:cubicBezTo>
                <a:cubicBezTo>
                  <a:pt x="1764" y="2267"/>
                  <a:pt x="1766" y="2262"/>
                  <a:pt x="1770" y="2259"/>
                </a:cubicBezTo>
                <a:close/>
                <a:moveTo>
                  <a:pt x="1798" y="2243"/>
                </a:moveTo>
                <a:lnTo>
                  <a:pt x="1798" y="2243"/>
                </a:lnTo>
                <a:cubicBezTo>
                  <a:pt x="1801" y="2241"/>
                  <a:pt x="1807" y="2242"/>
                  <a:pt x="1809" y="2245"/>
                </a:cubicBezTo>
                <a:cubicBezTo>
                  <a:pt x="1812" y="2249"/>
                  <a:pt x="1811" y="2254"/>
                  <a:pt x="1807" y="2257"/>
                </a:cubicBezTo>
                <a:cubicBezTo>
                  <a:pt x="1803" y="2260"/>
                  <a:pt x="1798" y="2259"/>
                  <a:pt x="1796" y="2255"/>
                </a:cubicBezTo>
                <a:cubicBezTo>
                  <a:pt x="1793" y="2251"/>
                  <a:pt x="1794" y="2246"/>
                  <a:pt x="1798" y="2243"/>
                </a:cubicBezTo>
                <a:close/>
                <a:moveTo>
                  <a:pt x="1826" y="2226"/>
                </a:moveTo>
                <a:lnTo>
                  <a:pt x="1826" y="2226"/>
                </a:lnTo>
                <a:cubicBezTo>
                  <a:pt x="1830" y="2223"/>
                  <a:pt x="1835" y="2224"/>
                  <a:pt x="1838" y="2228"/>
                </a:cubicBezTo>
                <a:cubicBezTo>
                  <a:pt x="1840" y="2232"/>
                  <a:pt x="1839" y="2237"/>
                  <a:pt x="1836" y="2240"/>
                </a:cubicBezTo>
                <a:cubicBezTo>
                  <a:pt x="1832" y="2242"/>
                  <a:pt x="1827" y="2241"/>
                  <a:pt x="1824" y="2238"/>
                </a:cubicBezTo>
                <a:cubicBezTo>
                  <a:pt x="1821" y="2234"/>
                  <a:pt x="1822" y="2229"/>
                  <a:pt x="1826" y="2226"/>
                </a:cubicBezTo>
                <a:close/>
                <a:moveTo>
                  <a:pt x="1855" y="2209"/>
                </a:moveTo>
                <a:lnTo>
                  <a:pt x="1855" y="2209"/>
                </a:lnTo>
                <a:cubicBezTo>
                  <a:pt x="1859" y="2206"/>
                  <a:pt x="1864" y="2207"/>
                  <a:pt x="1866" y="2211"/>
                </a:cubicBezTo>
                <a:cubicBezTo>
                  <a:pt x="1869" y="2215"/>
                  <a:pt x="1868" y="2220"/>
                  <a:pt x="1864" y="2222"/>
                </a:cubicBezTo>
                <a:cubicBezTo>
                  <a:pt x="1860" y="2225"/>
                  <a:pt x="1855" y="2224"/>
                  <a:pt x="1853" y="2220"/>
                </a:cubicBezTo>
                <a:cubicBezTo>
                  <a:pt x="1850" y="2217"/>
                  <a:pt x="1851" y="2211"/>
                  <a:pt x="1855" y="2209"/>
                </a:cubicBezTo>
                <a:close/>
                <a:moveTo>
                  <a:pt x="1882" y="2191"/>
                </a:moveTo>
                <a:lnTo>
                  <a:pt x="1882" y="2191"/>
                </a:lnTo>
                <a:cubicBezTo>
                  <a:pt x="1885" y="2188"/>
                  <a:pt x="1891" y="2189"/>
                  <a:pt x="1894" y="2192"/>
                </a:cubicBezTo>
                <a:cubicBezTo>
                  <a:pt x="1897" y="2195"/>
                  <a:pt x="1896" y="2201"/>
                  <a:pt x="1893" y="2204"/>
                </a:cubicBezTo>
                <a:cubicBezTo>
                  <a:pt x="1889" y="2207"/>
                  <a:pt x="1884" y="2206"/>
                  <a:pt x="1881" y="2203"/>
                </a:cubicBezTo>
                <a:cubicBezTo>
                  <a:pt x="1878" y="2200"/>
                  <a:pt x="1878" y="2194"/>
                  <a:pt x="1882" y="2191"/>
                </a:cubicBezTo>
                <a:close/>
                <a:moveTo>
                  <a:pt x="1909" y="2171"/>
                </a:moveTo>
                <a:lnTo>
                  <a:pt x="1909" y="2171"/>
                </a:lnTo>
                <a:cubicBezTo>
                  <a:pt x="1912" y="2168"/>
                  <a:pt x="1917" y="2169"/>
                  <a:pt x="1920" y="2172"/>
                </a:cubicBezTo>
                <a:cubicBezTo>
                  <a:pt x="1923" y="2175"/>
                  <a:pt x="1923" y="2181"/>
                  <a:pt x="1920" y="2184"/>
                </a:cubicBezTo>
                <a:cubicBezTo>
                  <a:pt x="1916" y="2187"/>
                  <a:pt x="1911" y="2186"/>
                  <a:pt x="1908" y="2183"/>
                </a:cubicBezTo>
                <a:cubicBezTo>
                  <a:pt x="1905" y="2180"/>
                  <a:pt x="1905" y="2174"/>
                  <a:pt x="1909" y="2171"/>
                </a:cubicBezTo>
                <a:close/>
                <a:moveTo>
                  <a:pt x="1935" y="2151"/>
                </a:moveTo>
                <a:lnTo>
                  <a:pt x="1935" y="2151"/>
                </a:lnTo>
                <a:cubicBezTo>
                  <a:pt x="1939" y="2148"/>
                  <a:pt x="1944" y="2148"/>
                  <a:pt x="1947" y="2152"/>
                </a:cubicBezTo>
                <a:cubicBezTo>
                  <a:pt x="1950" y="2155"/>
                  <a:pt x="1950" y="2161"/>
                  <a:pt x="1946" y="2164"/>
                </a:cubicBezTo>
                <a:cubicBezTo>
                  <a:pt x="1943" y="2167"/>
                  <a:pt x="1938" y="2166"/>
                  <a:pt x="1935" y="2163"/>
                </a:cubicBezTo>
                <a:cubicBezTo>
                  <a:pt x="1931" y="2160"/>
                  <a:pt x="1932" y="2154"/>
                  <a:pt x="1935" y="2151"/>
                </a:cubicBezTo>
                <a:close/>
                <a:moveTo>
                  <a:pt x="1962" y="2131"/>
                </a:moveTo>
                <a:lnTo>
                  <a:pt x="1962" y="2131"/>
                </a:lnTo>
                <a:cubicBezTo>
                  <a:pt x="1965" y="2128"/>
                  <a:pt x="1971" y="2128"/>
                  <a:pt x="1974" y="2132"/>
                </a:cubicBezTo>
                <a:cubicBezTo>
                  <a:pt x="1977" y="2135"/>
                  <a:pt x="1976" y="2141"/>
                  <a:pt x="1973" y="2144"/>
                </a:cubicBezTo>
                <a:cubicBezTo>
                  <a:pt x="1970" y="2147"/>
                  <a:pt x="1964" y="2146"/>
                  <a:pt x="1961" y="2143"/>
                </a:cubicBezTo>
                <a:cubicBezTo>
                  <a:pt x="1958" y="2140"/>
                  <a:pt x="1958" y="2134"/>
                  <a:pt x="1962" y="2131"/>
                </a:cubicBezTo>
                <a:close/>
                <a:moveTo>
                  <a:pt x="1987" y="2109"/>
                </a:moveTo>
                <a:lnTo>
                  <a:pt x="1987" y="2109"/>
                </a:lnTo>
                <a:cubicBezTo>
                  <a:pt x="1990" y="2106"/>
                  <a:pt x="1995" y="2106"/>
                  <a:pt x="1998" y="2110"/>
                </a:cubicBezTo>
                <a:cubicBezTo>
                  <a:pt x="2002" y="2113"/>
                  <a:pt x="2002" y="2118"/>
                  <a:pt x="1998" y="2121"/>
                </a:cubicBezTo>
                <a:cubicBezTo>
                  <a:pt x="1995" y="2125"/>
                  <a:pt x="1990" y="2125"/>
                  <a:pt x="1986" y="2121"/>
                </a:cubicBezTo>
                <a:cubicBezTo>
                  <a:pt x="1983" y="2118"/>
                  <a:pt x="1983" y="2113"/>
                  <a:pt x="1987" y="2109"/>
                </a:cubicBezTo>
                <a:close/>
                <a:moveTo>
                  <a:pt x="2011" y="2087"/>
                </a:moveTo>
                <a:lnTo>
                  <a:pt x="2011" y="2087"/>
                </a:lnTo>
                <a:cubicBezTo>
                  <a:pt x="2015" y="2084"/>
                  <a:pt x="2020" y="2084"/>
                  <a:pt x="2023" y="2087"/>
                </a:cubicBezTo>
                <a:cubicBezTo>
                  <a:pt x="2026" y="2091"/>
                  <a:pt x="2026" y="2096"/>
                  <a:pt x="2023" y="2099"/>
                </a:cubicBezTo>
                <a:cubicBezTo>
                  <a:pt x="2020" y="2102"/>
                  <a:pt x="2014" y="2102"/>
                  <a:pt x="2011" y="2099"/>
                </a:cubicBezTo>
                <a:cubicBezTo>
                  <a:pt x="2008" y="2095"/>
                  <a:pt x="2008" y="2090"/>
                  <a:pt x="2011" y="2087"/>
                </a:cubicBezTo>
                <a:close/>
                <a:moveTo>
                  <a:pt x="2036" y="2065"/>
                </a:moveTo>
                <a:lnTo>
                  <a:pt x="2036" y="2065"/>
                </a:lnTo>
                <a:cubicBezTo>
                  <a:pt x="2039" y="2061"/>
                  <a:pt x="2045" y="2062"/>
                  <a:pt x="2048" y="2065"/>
                </a:cubicBezTo>
                <a:cubicBezTo>
                  <a:pt x="2051" y="2068"/>
                  <a:pt x="2051" y="2073"/>
                  <a:pt x="2048" y="2077"/>
                </a:cubicBezTo>
                <a:cubicBezTo>
                  <a:pt x="2044" y="2080"/>
                  <a:pt x="2039" y="2080"/>
                  <a:pt x="2036" y="2076"/>
                </a:cubicBezTo>
                <a:cubicBezTo>
                  <a:pt x="2033" y="2073"/>
                  <a:pt x="2033" y="2068"/>
                  <a:pt x="2036" y="2065"/>
                </a:cubicBezTo>
                <a:close/>
                <a:moveTo>
                  <a:pt x="2059" y="2042"/>
                </a:moveTo>
                <a:lnTo>
                  <a:pt x="2059" y="2042"/>
                </a:lnTo>
                <a:cubicBezTo>
                  <a:pt x="2062" y="2039"/>
                  <a:pt x="2067" y="2038"/>
                  <a:pt x="2071" y="2041"/>
                </a:cubicBezTo>
                <a:cubicBezTo>
                  <a:pt x="2075" y="2044"/>
                  <a:pt x="2075" y="2049"/>
                  <a:pt x="2072" y="2053"/>
                </a:cubicBezTo>
                <a:cubicBezTo>
                  <a:pt x="2069" y="2056"/>
                  <a:pt x="2064" y="2057"/>
                  <a:pt x="2060" y="2054"/>
                </a:cubicBezTo>
                <a:cubicBezTo>
                  <a:pt x="2057" y="2051"/>
                  <a:pt x="2056" y="2046"/>
                  <a:pt x="2059" y="2042"/>
                </a:cubicBezTo>
                <a:close/>
                <a:moveTo>
                  <a:pt x="2082" y="2018"/>
                </a:moveTo>
                <a:lnTo>
                  <a:pt x="2082" y="2017"/>
                </a:lnTo>
                <a:cubicBezTo>
                  <a:pt x="2085" y="2014"/>
                  <a:pt x="2090" y="2013"/>
                  <a:pt x="2093" y="2016"/>
                </a:cubicBezTo>
                <a:cubicBezTo>
                  <a:pt x="2097" y="2019"/>
                  <a:pt x="2098" y="2024"/>
                  <a:pt x="2095" y="2028"/>
                </a:cubicBezTo>
                <a:cubicBezTo>
                  <a:pt x="2092" y="2032"/>
                  <a:pt x="2087" y="2032"/>
                  <a:pt x="2083" y="2029"/>
                </a:cubicBezTo>
                <a:cubicBezTo>
                  <a:pt x="2079" y="2026"/>
                  <a:pt x="2079" y="2021"/>
                  <a:pt x="2082" y="2018"/>
                </a:cubicBezTo>
                <a:close/>
                <a:moveTo>
                  <a:pt x="2104" y="1993"/>
                </a:moveTo>
                <a:lnTo>
                  <a:pt x="2104" y="1993"/>
                </a:lnTo>
                <a:cubicBezTo>
                  <a:pt x="2107" y="1989"/>
                  <a:pt x="2112" y="1989"/>
                  <a:pt x="2116" y="1992"/>
                </a:cubicBezTo>
                <a:cubicBezTo>
                  <a:pt x="2119" y="1994"/>
                  <a:pt x="2120" y="2000"/>
                  <a:pt x="2117" y="2003"/>
                </a:cubicBezTo>
                <a:cubicBezTo>
                  <a:pt x="2114" y="2007"/>
                  <a:pt x="2109" y="2007"/>
                  <a:pt x="2105" y="2005"/>
                </a:cubicBezTo>
                <a:cubicBezTo>
                  <a:pt x="2102" y="2002"/>
                  <a:pt x="2101" y="1996"/>
                  <a:pt x="2104" y="1993"/>
                </a:cubicBezTo>
                <a:close/>
                <a:moveTo>
                  <a:pt x="2127" y="1968"/>
                </a:moveTo>
                <a:lnTo>
                  <a:pt x="2127" y="1968"/>
                </a:lnTo>
                <a:cubicBezTo>
                  <a:pt x="2130" y="1965"/>
                  <a:pt x="2135" y="1964"/>
                  <a:pt x="2138" y="1967"/>
                </a:cubicBezTo>
                <a:cubicBezTo>
                  <a:pt x="2142" y="1970"/>
                  <a:pt x="2143" y="1975"/>
                  <a:pt x="2140" y="1979"/>
                </a:cubicBezTo>
                <a:cubicBezTo>
                  <a:pt x="2137" y="1982"/>
                  <a:pt x="2131" y="1983"/>
                  <a:pt x="2128" y="1980"/>
                </a:cubicBezTo>
                <a:cubicBezTo>
                  <a:pt x="2124" y="1977"/>
                  <a:pt x="2124" y="1972"/>
                  <a:pt x="2127" y="1968"/>
                </a:cubicBezTo>
                <a:close/>
                <a:moveTo>
                  <a:pt x="2146" y="1942"/>
                </a:moveTo>
                <a:lnTo>
                  <a:pt x="2146" y="1942"/>
                </a:lnTo>
                <a:cubicBezTo>
                  <a:pt x="2149" y="1938"/>
                  <a:pt x="2154" y="1937"/>
                  <a:pt x="2158" y="1940"/>
                </a:cubicBezTo>
                <a:cubicBezTo>
                  <a:pt x="2162" y="1943"/>
                  <a:pt x="2163" y="1948"/>
                  <a:pt x="2160" y="1952"/>
                </a:cubicBezTo>
                <a:cubicBezTo>
                  <a:pt x="2157" y="1955"/>
                  <a:pt x="2152" y="1956"/>
                  <a:pt x="2148" y="1954"/>
                </a:cubicBezTo>
                <a:cubicBezTo>
                  <a:pt x="2145" y="1951"/>
                  <a:pt x="2144" y="1946"/>
                  <a:pt x="2146" y="1942"/>
                </a:cubicBezTo>
                <a:close/>
                <a:moveTo>
                  <a:pt x="2166" y="1915"/>
                </a:moveTo>
                <a:lnTo>
                  <a:pt x="2166" y="1915"/>
                </a:lnTo>
                <a:cubicBezTo>
                  <a:pt x="2169" y="1911"/>
                  <a:pt x="2174" y="1911"/>
                  <a:pt x="2178" y="1913"/>
                </a:cubicBezTo>
                <a:cubicBezTo>
                  <a:pt x="2182" y="1916"/>
                  <a:pt x="2183" y="1921"/>
                  <a:pt x="2180" y="1925"/>
                </a:cubicBezTo>
                <a:cubicBezTo>
                  <a:pt x="2177" y="1929"/>
                  <a:pt x="2172" y="1930"/>
                  <a:pt x="2168" y="1927"/>
                </a:cubicBezTo>
                <a:cubicBezTo>
                  <a:pt x="2165" y="1924"/>
                  <a:pt x="2164" y="1919"/>
                  <a:pt x="2166" y="1915"/>
                </a:cubicBezTo>
                <a:close/>
                <a:moveTo>
                  <a:pt x="2186" y="1889"/>
                </a:moveTo>
                <a:lnTo>
                  <a:pt x="2186" y="1889"/>
                </a:lnTo>
                <a:cubicBezTo>
                  <a:pt x="2189" y="1885"/>
                  <a:pt x="2194" y="1884"/>
                  <a:pt x="2198" y="1887"/>
                </a:cubicBezTo>
                <a:cubicBezTo>
                  <a:pt x="2202" y="1889"/>
                  <a:pt x="2203" y="1894"/>
                  <a:pt x="2200" y="1898"/>
                </a:cubicBezTo>
                <a:cubicBezTo>
                  <a:pt x="2197" y="1902"/>
                  <a:pt x="2192" y="1903"/>
                  <a:pt x="2188" y="1900"/>
                </a:cubicBezTo>
                <a:cubicBezTo>
                  <a:pt x="2185" y="1897"/>
                  <a:pt x="2184" y="1892"/>
                  <a:pt x="2186" y="1889"/>
                </a:cubicBezTo>
                <a:close/>
                <a:moveTo>
                  <a:pt x="2204" y="1862"/>
                </a:moveTo>
                <a:lnTo>
                  <a:pt x="2204" y="1862"/>
                </a:lnTo>
                <a:cubicBezTo>
                  <a:pt x="2207" y="1858"/>
                  <a:pt x="2212" y="1856"/>
                  <a:pt x="2216" y="1858"/>
                </a:cubicBezTo>
                <a:cubicBezTo>
                  <a:pt x="2220" y="1861"/>
                  <a:pt x="2221" y="1866"/>
                  <a:pt x="2219" y="1870"/>
                </a:cubicBezTo>
                <a:cubicBezTo>
                  <a:pt x="2217" y="1874"/>
                  <a:pt x="2212" y="1875"/>
                  <a:pt x="2208" y="1873"/>
                </a:cubicBezTo>
                <a:cubicBezTo>
                  <a:pt x="2204" y="1871"/>
                  <a:pt x="2202" y="1866"/>
                  <a:pt x="2204" y="1862"/>
                </a:cubicBezTo>
                <a:close/>
                <a:moveTo>
                  <a:pt x="2222" y="1833"/>
                </a:moveTo>
                <a:lnTo>
                  <a:pt x="2222" y="1833"/>
                </a:lnTo>
                <a:cubicBezTo>
                  <a:pt x="2224" y="1829"/>
                  <a:pt x="2229" y="1828"/>
                  <a:pt x="2233" y="1830"/>
                </a:cubicBezTo>
                <a:cubicBezTo>
                  <a:pt x="2237" y="1832"/>
                  <a:pt x="2239" y="1837"/>
                  <a:pt x="2236" y="1841"/>
                </a:cubicBezTo>
                <a:cubicBezTo>
                  <a:pt x="2234" y="1845"/>
                  <a:pt x="2229" y="1847"/>
                  <a:pt x="2225" y="1845"/>
                </a:cubicBezTo>
                <a:cubicBezTo>
                  <a:pt x="2221" y="1842"/>
                  <a:pt x="2220" y="1837"/>
                  <a:pt x="2222" y="1833"/>
                </a:cubicBezTo>
                <a:close/>
                <a:moveTo>
                  <a:pt x="2239" y="1805"/>
                </a:moveTo>
                <a:lnTo>
                  <a:pt x="2239" y="1805"/>
                </a:lnTo>
                <a:cubicBezTo>
                  <a:pt x="2241" y="1801"/>
                  <a:pt x="2246" y="1799"/>
                  <a:pt x="2250" y="1801"/>
                </a:cubicBezTo>
                <a:cubicBezTo>
                  <a:pt x="2254" y="1804"/>
                  <a:pt x="2256" y="1809"/>
                  <a:pt x="2254" y="1813"/>
                </a:cubicBezTo>
                <a:cubicBezTo>
                  <a:pt x="2251" y="1817"/>
                  <a:pt x="2246" y="1818"/>
                  <a:pt x="2242" y="1816"/>
                </a:cubicBezTo>
                <a:cubicBezTo>
                  <a:pt x="2238" y="1814"/>
                  <a:pt x="2237" y="1809"/>
                  <a:pt x="2239" y="1805"/>
                </a:cubicBezTo>
                <a:close/>
                <a:moveTo>
                  <a:pt x="2256" y="1777"/>
                </a:moveTo>
                <a:lnTo>
                  <a:pt x="2256" y="1777"/>
                </a:lnTo>
                <a:cubicBezTo>
                  <a:pt x="2258" y="1773"/>
                  <a:pt x="2263" y="1771"/>
                  <a:pt x="2267" y="1773"/>
                </a:cubicBezTo>
                <a:cubicBezTo>
                  <a:pt x="2271" y="1774"/>
                  <a:pt x="2273" y="1779"/>
                  <a:pt x="2271" y="1784"/>
                </a:cubicBezTo>
                <a:cubicBezTo>
                  <a:pt x="2269" y="1788"/>
                  <a:pt x="2264" y="1790"/>
                  <a:pt x="2260" y="1788"/>
                </a:cubicBezTo>
                <a:cubicBezTo>
                  <a:pt x="2256" y="1786"/>
                  <a:pt x="2254" y="1781"/>
                  <a:pt x="2256" y="1777"/>
                </a:cubicBezTo>
                <a:close/>
                <a:moveTo>
                  <a:pt x="2270" y="1747"/>
                </a:moveTo>
                <a:lnTo>
                  <a:pt x="2270" y="1747"/>
                </a:lnTo>
                <a:cubicBezTo>
                  <a:pt x="2272" y="1742"/>
                  <a:pt x="2277" y="1741"/>
                  <a:pt x="2281" y="1743"/>
                </a:cubicBezTo>
                <a:cubicBezTo>
                  <a:pt x="2286" y="1744"/>
                  <a:pt x="2288" y="1749"/>
                  <a:pt x="2286" y="1754"/>
                </a:cubicBezTo>
                <a:cubicBezTo>
                  <a:pt x="2284" y="1758"/>
                  <a:pt x="2279" y="1760"/>
                  <a:pt x="2275" y="1758"/>
                </a:cubicBezTo>
                <a:cubicBezTo>
                  <a:pt x="2270" y="1756"/>
                  <a:pt x="2269" y="1751"/>
                  <a:pt x="2270" y="1747"/>
                </a:cubicBezTo>
                <a:close/>
                <a:moveTo>
                  <a:pt x="2285" y="1717"/>
                </a:moveTo>
                <a:lnTo>
                  <a:pt x="2285" y="1717"/>
                </a:lnTo>
                <a:cubicBezTo>
                  <a:pt x="2287" y="1712"/>
                  <a:pt x="2292" y="1711"/>
                  <a:pt x="2296" y="1712"/>
                </a:cubicBezTo>
                <a:cubicBezTo>
                  <a:pt x="2300" y="1714"/>
                  <a:pt x="2302" y="1719"/>
                  <a:pt x="2300" y="1724"/>
                </a:cubicBezTo>
                <a:cubicBezTo>
                  <a:pt x="2298" y="1728"/>
                  <a:pt x="2293" y="1730"/>
                  <a:pt x="2289" y="1728"/>
                </a:cubicBezTo>
                <a:cubicBezTo>
                  <a:pt x="2285" y="1726"/>
                  <a:pt x="2283" y="1721"/>
                  <a:pt x="2285" y="1717"/>
                </a:cubicBezTo>
                <a:close/>
                <a:moveTo>
                  <a:pt x="2299" y="1687"/>
                </a:moveTo>
                <a:lnTo>
                  <a:pt x="2299" y="1687"/>
                </a:lnTo>
                <a:cubicBezTo>
                  <a:pt x="2301" y="1682"/>
                  <a:pt x="2306" y="1681"/>
                  <a:pt x="2310" y="1682"/>
                </a:cubicBezTo>
                <a:cubicBezTo>
                  <a:pt x="2315" y="1684"/>
                  <a:pt x="2316" y="1689"/>
                  <a:pt x="2315" y="1693"/>
                </a:cubicBezTo>
                <a:cubicBezTo>
                  <a:pt x="2313" y="1698"/>
                  <a:pt x="2308" y="1700"/>
                  <a:pt x="2304" y="1698"/>
                </a:cubicBezTo>
                <a:cubicBezTo>
                  <a:pt x="2299" y="1696"/>
                  <a:pt x="2297" y="1691"/>
                  <a:pt x="2299" y="1687"/>
                </a:cubicBezTo>
                <a:close/>
                <a:moveTo>
                  <a:pt x="2312" y="1657"/>
                </a:moveTo>
                <a:lnTo>
                  <a:pt x="2312" y="1657"/>
                </a:lnTo>
                <a:cubicBezTo>
                  <a:pt x="2313" y="1652"/>
                  <a:pt x="2318" y="1650"/>
                  <a:pt x="2322" y="1651"/>
                </a:cubicBezTo>
                <a:cubicBezTo>
                  <a:pt x="2327" y="1653"/>
                  <a:pt x="2329" y="1657"/>
                  <a:pt x="2328" y="1662"/>
                </a:cubicBezTo>
                <a:cubicBezTo>
                  <a:pt x="2326" y="1666"/>
                  <a:pt x="2322" y="1669"/>
                  <a:pt x="2317" y="1667"/>
                </a:cubicBezTo>
                <a:cubicBezTo>
                  <a:pt x="2313" y="1666"/>
                  <a:pt x="2311" y="1661"/>
                  <a:pt x="2312" y="1657"/>
                </a:cubicBezTo>
                <a:close/>
                <a:moveTo>
                  <a:pt x="2323" y="1626"/>
                </a:moveTo>
                <a:lnTo>
                  <a:pt x="2323" y="1625"/>
                </a:lnTo>
                <a:cubicBezTo>
                  <a:pt x="2325" y="1621"/>
                  <a:pt x="2330" y="1619"/>
                  <a:pt x="2334" y="1620"/>
                </a:cubicBezTo>
                <a:cubicBezTo>
                  <a:pt x="2338" y="1621"/>
                  <a:pt x="2341" y="1626"/>
                  <a:pt x="2339" y="1631"/>
                </a:cubicBezTo>
                <a:cubicBezTo>
                  <a:pt x="2338" y="1635"/>
                  <a:pt x="2333" y="1637"/>
                  <a:pt x="2329" y="1636"/>
                </a:cubicBezTo>
                <a:cubicBezTo>
                  <a:pt x="2325" y="1635"/>
                  <a:pt x="2322" y="1630"/>
                  <a:pt x="2323" y="1626"/>
                </a:cubicBezTo>
                <a:close/>
                <a:moveTo>
                  <a:pt x="2335" y="1594"/>
                </a:moveTo>
                <a:lnTo>
                  <a:pt x="2335" y="1594"/>
                </a:lnTo>
                <a:cubicBezTo>
                  <a:pt x="2336" y="1590"/>
                  <a:pt x="2341" y="1587"/>
                  <a:pt x="2345" y="1589"/>
                </a:cubicBezTo>
                <a:cubicBezTo>
                  <a:pt x="2350" y="1590"/>
                  <a:pt x="2352" y="1595"/>
                  <a:pt x="2351" y="1599"/>
                </a:cubicBezTo>
                <a:cubicBezTo>
                  <a:pt x="2349" y="1604"/>
                  <a:pt x="2345" y="1606"/>
                  <a:pt x="2340" y="1605"/>
                </a:cubicBezTo>
                <a:cubicBezTo>
                  <a:pt x="2336" y="1603"/>
                  <a:pt x="2334" y="1599"/>
                  <a:pt x="2335" y="1594"/>
                </a:cubicBezTo>
                <a:close/>
                <a:moveTo>
                  <a:pt x="2346" y="1564"/>
                </a:moveTo>
                <a:lnTo>
                  <a:pt x="2346" y="1564"/>
                </a:lnTo>
                <a:cubicBezTo>
                  <a:pt x="2347" y="1559"/>
                  <a:pt x="2352" y="1556"/>
                  <a:pt x="2356" y="1557"/>
                </a:cubicBezTo>
                <a:cubicBezTo>
                  <a:pt x="2361" y="1558"/>
                  <a:pt x="2364" y="1563"/>
                  <a:pt x="2363" y="1567"/>
                </a:cubicBezTo>
                <a:cubicBezTo>
                  <a:pt x="2362" y="1572"/>
                  <a:pt x="2357" y="1575"/>
                  <a:pt x="2353" y="1574"/>
                </a:cubicBezTo>
                <a:cubicBezTo>
                  <a:pt x="2348" y="1573"/>
                  <a:pt x="2345" y="1568"/>
                  <a:pt x="2346" y="1564"/>
                </a:cubicBezTo>
                <a:close/>
                <a:moveTo>
                  <a:pt x="2355" y="1531"/>
                </a:moveTo>
                <a:lnTo>
                  <a:pt x="2355" y="1531"/>
                </a:lnTo>
                <a:cubicBezTo>
                  <a:pt x="2356" y="1527"/>
                  <a:pt x="2360" y="1524"/>
                  <a:pt x="2365" y="1525"/>
                </a:cubicBezTo>
                <a:cubicBezTo>
                  <a:pt x="2369" y="1526"/>
                  <a:pt x="2372" y="1530"/>
                  <a:pt x="2371" y="1535"/>
                </a:cubicBezTo>
                <a:cubicBezTo>
                  <a:pt x="2370" y="1539"/>
                  <a:pt x="2365" y="1542"/>
                  <a:pt x="2361" y="1541"/>
                </a:cubicBezTo>
                <a:cubicBezTo>
                  <a:pt x="2356" y="1540"/>
                  <a:pt x="2354" y="1536"/>
                  <a:pt x="2355" y="1531"/>
                </a:cubicBezTo>
                <a:close/>
                <a:moveTo>
                  <a:pt x="2363" y="1499"/>
                </a:moveTo>
                <a:lnTo>
                  <a:pt x="2363" y="1499"/>
                </a:lnTo>
                <a:cubicBezTo>
                  <a:pt x="2364" y="1495"/>
                  <a:pt x="2368" y="1492"/>
                  <a:pt x="2373" y="1493"/>
                </a:cubicBezTo>
                <a:cubicBezTo>
                  <a:pt x="2377" y="1494"/>
                  <a:pt x="2380" y="1498"/>
                  <a:pt x="2379" y="1503"/>
                </a:cubicBezTo>
                <a:cubicBezTo>
                  <a:pt x="2378" y="1507"/>
                  <a:pt x="2374" y="1510"/>
                  <a:pt x="2369" y="1509"/>
                </a:cubicBezTo>
                <a:cubicBezTo>
                  <a:pt x="2365" y="1508"/>
                  <a:pt x="2362" y="1504"/>
                  <a:pt x="2363" y="1499"/>
                </a:cubicBezTo>
                <a:close/>
                <a:moveTo>
                  <a:pt x="2371" y="1467"/>
                </a:moveTo>
                <a:lnTo>
                  <a:pt x="2371" y="1467"/>
                </a:lnTo>
                <a:cubicBezTo>
                  <a:pt x="2372" y="1462"/>
                  <a:pt x="2377" y="1459"/>
                  <a:pt x="2381" y="1460"/>
                </a:cubicBezTo>
                <a:cubicBezTo>
                  <a:pt x="2386" y="1461"/>
                  <a:pt x="2388" y="1466"/>
                  <a:pt x="2387" y="1470"/>
                </a:cubicBezTo>
                <a:cubicBezTo>
                  <a:pt x="2386" y="1475"/>
                  <a:pt x="2382" y="1478"/>
                  <a:pt x="2378" y="1477"/>
                </a:cubicBezTo>
                <a:cubicBezTo>
                  <a:pt x="2373" y="1476"/>
                  <a:pt x="2370" y="1471"/>
                  <a:pt x="2371" y="1467"/>
                </a:cubicBezTo>
                <a:close/>
                <a:moveTo>
                  <a:pt x="2378" y="1435"/>
                </a:moveTo>
                <a:lnTo>
                  <a:pt x="2378" y="1435"/>
                </a:lnTo>
                <a:cubicBezTo>
                  <a:pt x="2379" y="1430"/>
                  <a:pt x="2383" y="1427"/>
                  <a:pt x="2387" y="1428"/>
                </a:cubicBezTo>
                <a:cubicBezTo>
                  <a:pt x="2392" y="1428"/>
                  <a:pt x="2395" y="1433"/>
                  <a:pt x="2394" y="1437"/>
                </a:cubicBezTo>
                <a:cubicBezTo>
                  <a:pt x="2394" y="1442"/>
                  <a:pt x="2390" y="1445"/>
                  <a:pt x="2385" y="1444"/>
                </a:cubicBezTo>
                <a:cubicBezTo>
                  <a:pt x="2380" y="1444"/>
                  <a:pt x="2377" y="1439"/>
                  <a:pt x="2378" y="1435"/>
                </a:cubicBezTo>
                <a:close/>
                <a:moveTo>
                  <a:pt x="2383" y="1402"/>
                </a:moveTo>
                <a:lnTo>
                  <a:pt x="2383" y="1402"/>
                </a:lnTo>
                <a:cubicBezTo>
                  <a:pt x="2384" y="1397"/>
                  <a:pt x="2388" y="1394"/>
                  <a:pt x="2392" y="1395"/>
                </a:cubicBezTo>
                <a:cubicBezTo>
                  <a:pt x="2397" y="1395"/>
                  <a:pt x="2400" y="1400"/>
                  <a:pt x="2399" y="1404"/>
                </a:cubicBezTo>
                <a:cubicBezTo>
                  <a:pt x="2399" y="1409"/>
                  <a:pt x="2395" y="1412"/>
                  <a:pt x="2390" y="1411"/>
                </a:cubicBezTo>
                <a:cubicBezTo>
                  <a:pt x="2385" y="1411"/>
                  <a:pt x="2382" y="1406"/>
                  <a:pt x="2383" y="1402"/>
                </a:cubicBezTo>
                <a:close/>
                <a:moveTo>
                  <a:pt x="2388" y="1369"/>
                </a:moveTo>
                <a:lnTo>
                  <a:pt x="2388" y="1369"/>
                </a:lnTo>
                <a:cubicBezTo>
                  <a:pt x="2388" y="1364"/>
                  <a:pt x="2393" y="1361"/>
                  <a:pt x="2397" y="1362"/>
                </a:cubicBezTo>
                <a:cubicBezTo>
                  <a:pt x="2402" y="1362"/>
                  <a:pt x="2405" y="1367"/>
                  <a:pt x="2404" y="1371"/>
                </a:cubicBezTo>
                <a:cubicBezTo>
                  <a:pt x="2404" y="1376"/>
                  <a:pt x="2400" y="1379"/>
                  <a:pt x="2395" y="1378"/>
                </a:cubicBezTo>
                <a:cubicBezTo>
                  <a:pt x="2390" y="1378"/>
                  <a:pt x="2387" y="1373"/>
                  <a:pt x="2388" y="1369"/>
                </a:cubicBezTo>
                <a:close/>
                <a:moveTo>
                  <a:pt x="2393" y="1336"/>
                </a:moveTo>
                <a:lnTo>
                  <a:pt x="2393" y="1336"/>
                </a:lnTo>
                <a:cubicBezTo>
                  <a:pt x="2393" y="1331"/>
                  <a:pt x="2398" y="1328"/>
                  <a:pt x="2402" y="1329"/>
                </a:cubicBezTo>
                <a:cubicBezTo>
                  <a:pt x="2407" y="1329"/>
                  <a:pt x="2410" y="1334"/>
                  <a:pt x="2409" y="1338"/>
                </a:cubicBezTo>
                <a:cubicBezTo>
                  <a:pt x="2409" y="1343"/>
                  <a:pt x="2404" y="1346"/>
                  <a:pt x="2400" y="1345"/>
                </a:cubicBezTo>
                <a:cubicBezTo>
                  <a:pt x="2395" y="1345"/>
                  <a:pt x="2392" y="1340"/>
                  <a:pt x="2393" y="1336"/>
                </a:cubicBezTo>
                <a:close/>
                <a:moveTo>
                  <a:pt x="2396" y="1303"/>
                </a:moveTo>
                <a:lnTo>
                  <a:pt x="2396" y="1303"/>
                </a:lnTo>
                <a:cubicBezTo>
                  <a:pt x="2396" y="1299"/>
                  <a:pt x="2400" y="1295"/>
                  <a:pt x="2405" y="1295"/>
                </a:cubicBezTo>
                <a:cubicBezTo>
                  <a:pt x="2409" y="1296"/>
                  <a:pt x="2413" y="1300"/>
                  <a:pt x="2413" y="1304"/>
                </a:cubicBezTo>
                <a:cubicBezTo>
                  <a:pt x="2412" y="1309"/>
                  <a:pt x="2408" y="1312"/>
                  <a:pt x="2404" y="1312"/>
                </a:cubicBezTo>
                <a:cubicBezTo>
                  <a:pt x="2399" y="1312"/>
                  <a:pt x="2396" y="1308"/>
                  <a:pt x="2396" y="1303"/>
                </a:cubicBezTo>
                <a:close/>
                <a:moveTo>
                  <a:pt x="2399" y="1270"/>
                </a:moveTo>
                <a:lnTo>
                  <a:pt x="2399" y="1270"/>
                </a:lnTo>
                <a:cubicBezTo>
                  <a:pt x="2399" y="1265"/>
                  <a:pt x="2403" y="1262"/>
                  <a:pt x="2408" y="1262"/>
                </a:cubicBezTo>
                <a:cubicBezTo>
                  <a:pt x="2412" y="1263"/>
                  <a:pt x="2416" y="1267"/>
                  <a:pt x="2415" y="1271"/>
                </a:cubicBezTo>
                <a:cubicBezTo>
                  <a:pt x="2415" y="1276"/>
                  <a:pt x="2411" y="1279"/>
                  <a:pt x="2406" y="1279"/>
                </a:cubicBezTo>
                <a:cubicBezTo>
                  <a:pt x="2402" y="1279"/>
                  <a:pt x="2398" y="1275"/>
                  <a:pt x="2399" y="1270"/>
                </a:cubicBezTo>
                <a:close/>
                <a:moveTo>
                  <a:pt x="2399" y="1237"/>
                </a:moveTo>
                <a:lnTo>
                  <a:pt x="2399" y="1237"/>
                </a:lnTo>
                <a:cubicBezTo>
                  <a:pt x="2400" y="1233"/>
                  <a:pt x="2403" y="1229"/>
                  <a:pt x="2408" y="1229"/>
                </a:cubicBezTo>
                <a:cubicBezTo>
                  <a:pt x="2412" y="1229"/>
                  <a:pt x="2416" y="1233"/>
                  <a:pt x="2416" y="1237"/>
                </a:cubicBezTo>
                <a:cubicBezTo>
                  <a:pt x="2416" y="1242"/>
                  <a:pt x="2412" y="1246"/>
                  <a:pt x="2408" y="1246"/>
                </a:cubicBezTo>
                <a:cubicBezTo>
                  <a:pt x="2403" y="1246"/>
                  <a:pt x="2399" y="1242"/>
                  <a:pt x="2399" y="1237"/>
                </a:cubicBezTo>
                <a:close/>
                <a:moveTo>
                  <a:pt x="2400" y="1204"/>
                </a:moveTo>
                <a:lnTo>
                  <a:pt x="2400" y="1204"/>
                </a:lnTo>
                <a:cubicBezTo>
                  <a:pt x="2400" y="1200"/>
                  <a:pt x="2404" y="1196"/>
                  <a:pt x="2408" y="1196"/>
                </a:cubicBezTo>
                <a:cubicBezTo>
                  <a:pt x="2413" y="1195"/>
                  <a:pt x="2417" y="1199"/>
                  <a:pt x="2417" y="1204"/>
                </a:cubicBezTo>
                <a:cubicBezTo>
                  <a:pt x="2417" y="1208"/>
                  <a:pt x="2413" y="1212"/>
                  <a:pt x="2409" y="1212"/>
                </a:cubicBezTo>
                <a:cubicBezTo>
                  <a:pt x="2404" y="1212"/>
                  <a:pt x="2400" y="1209"/>
                  <a:pt x="2400" y="1204"/>
                </a:cubicBezTo>
                <a:close/>
                <a:moveTo>
                  <a:pt x="2399" y="1171"/>
                </a:moveTo>
                <a:lnTo>
                  <a:pt x="2399" y="1171"/>
                </a:lnTo>
                <a:cubicBezTo>
                  <a:pt x="2399" y="1166"/>
                  <a:pt x="2403" y="1162"/>
                  <a:pt x="2407" y="1162"/>
                </a:cubicBezTo>
                <a:cubicBezTo>
                  <a:pt x="2412" y="1162"/>
                  <a:pt x="2416" y="1166"/>
                  <a:pt x="2416" y="1170"/>
                </a:cubicBezTo>
                <a:cubicBezTo>
                  <a:pt x="2416" y="1175"/>
                  <a:pt x="2412" y="1179"/>
                  <a:pt x="2408" y="1179"/>
                </a:cubicBezTo>
                <a:cubicBezTo>
                  <a:pt x="2403" y="1179"/>
                  <a:pt x="2399" y="1175"/>
                  <a:pt x="2399" y="1171"/>
                </a:cubicBezTo>
                <a:close/>
                <a:moveTo>
                  <a:pt x="2398" y="1138"/>
                </a:moveTo>
                <a:lnTo>
                  <a:pt x="2398" y="1138"/>
                </a:lnTo>
                <a:cubicBezTo>
                  <a:pt x="2398" y="1133"/>
                  <a:pt x="2401" y="1129"/>
                  <a:pt x="2406" y="1129"/>
                </a:cubicBezTo>
                <a:cubicBezTo>
                  <a:pt x="2410" y="1129"/>
                  <a:pt x="2414" y="1132"/>
                  <a:pt x="2415" y="1137"/>
                </a:cubicBezTo>
                <a:cubicBezTo>
                  <a:pt x="2415" y="1141"/>
                  <a:pt x="2412" y="1145"/>
                  <a:pt x="2407" y="1146"/>
                </a:cubicBezTo>
                <a:cubicBezTo>
                  <a:pt x="2402" y="1146"/>
                  <a:pt x="2398" y="1143"/>
                  <a:pt x="2398" y="1138"/>
                </a:cubicBezTo>
                <a:close/>
                <a:moveTo>
                  <a:pt x="2395" y="1105"/>
                </a:moveTo>
                <a:lnTo>
                  <a:pt x="2395" y="1105"/>
                </a:lnTo>
                <a:cubicBezTo>
                  <a:pt x="2395" y="1100"/>
                  <a:pt x="2399" y="1096"/>
                  <a:pt x="2403" y="1096"/>
                </a:cubicBezTo>
                <a:cubicBezTo>
                  <a:pt x="2408" y="1095"/>
                  <a:pt x="2412" y="1099"/>
                  <a:pt x="2412" y="1103"/>
                </a:cubicBezTo>
                <a:cubicBezTo>
                  <a:pt x="2412" y="1108"/>
                  <a:pt x="2409" y="1112"/>
                  <a:pt x="2404" y="1112"/>
                </a:cubicBezTo>
                <a:cubicBezTo>
                  <a:pt x="2400" y="1113"/>
                  <a:pt x="2396" y="1109"/>
                  <a:pt x="2395" y="1105"/>
                </a:cubicBezTo>
                <a:close/>
                <a:moveTo>
                  <a:pt x="2392" y="1072"/>
                </a:moveTo>
                <a:lnTo>
                  <a:pt x="2392" y="1072"/>
                </a:lnTo>
                <a:cubicBezTo>
                  <a:pt x="2391" y="1068"/>
                  <a:pt x="2394" y="1063"/>
                  <a:pt x="2399" y="1063"/>
                </a:cubicBezTo>
                <a:cubicBezTo>
                  <a:pt x="2403" y="1062"/>
                  <a:pt x="2408" y="1065"/>
                  <a:pt x="2408" y="1070"/>
                </a:cubicBezTo>
                <a:cubicBezTo>
                  <a:pt x="2409" y="1074"/>
                  <a:pt x="2406" y="1078"/>
                  <a:pt x="2401" y="1079"/>
                </a:cubicBezTo>
                <a:cubicBezTo>
                  <a:pt x="2397" y="1080"/>
                  <a:pt x="2393" y="1077"/>
                  <a:pt x="2392" y="1072"/>
                </a:cubicBezTo>
                <a:close/>
                <a:moveTo>
                  <a:pt x="2387" y="1039"/>
                </a:moveTo>
                <a:lnTo>
                  <a:pt x="2387" y="1039"/>
                </a:lnTo>
                <a:cubicBezTo>
                  <a:pt x="2386" y="1035"/>
                  <a:pt x="2389" y="1030"/>
                  <a:pt x="2394" y="1030"/>
                </a:cubicBezTo>
                <a:cubicBezTo>
                  <a:pt x="2398" y="1029"/>
                  <a:pt x="2403" y="1032"/>
                  <a:pt x="2403" y="1037"/>
                </a:cubicBezTo>
                <a:cubicBezTo>
                  <a:pt x="2404" y="1041"/>
                  <a:pt x="2401" y="1045"/>
                  <a:pt x="2396" y="1046"/>
                </a:cubicBezTo>
                <a:cubicBezTo>
                  <a:pt x="2392" y="1047"/>
                  <a:pt x="2387" y="1044"/>
                  <a:pt x="2387" y="1039"/>
                </a:cubicBezTo>
                <a:close/>
                <a:moveTo>
                  <a:pt x="2382" y="1006"/>
                </a:moveTo>
                <a:lnTo>
                  <a:pt x="2382" y="1006"/>
                </a:lnTo>
                <a:cubicBezTo>
                  <a:pt x="2381" y="1002"/>
                  <a:pt x="2384" y="997"/>
                  <a:pt x="2389" y="997"/>
                </a:cubicBezTo>
                <a:cubicBezTo>
                  <a:pt x="2393" y="996"/>
                  <a:pt x="2397" y="999"/>
                  <a:pt x="2398" y="1004"/>
                </a:cubicBezTo>
                <a:cubicBezTo>
                  <a:pt x="2399" y="1008"/>
                  <a:pt x="2396" y="1012"/>
                  <a:pt x="2391" y="1013"/>
                </a:cubicBezTo>
                <a:cubicBezTo>
                  <a:pt x="2387" y="1014"/>
                  <a:pt x="2382" y="1011"/>
                  <a:pt x="2382" y="1006"/>
                </a:cubicBezTo>
                <a:close/>
                <a:moveTo>
                  <a:pt x="2377" y="973"/>
                </a:moveTo>
                <a:lnTo>
                  <a:pt x="2377" y="973"/>
                </a:lnTo>
                <a:cubicBezTo>
                  <a:pt x="2376" y="969"/>
                  <a:pt x="2379" y="964"/>
                  <a:pt x="2384" y="964"/>
                </a:cubicBezTo>
                <a:cubicBezTo>
                  <a:pt x="2388" y="963"/>
                  <a:pt x="2392" y="966"/>
                  <a:pt x="2393" y="971"/>
                </a:cubicBezTo>
                <a:cubicBezTo>
                  <a:pt x="2394" y="975"/>
                  <a:pt x="2391" y="980"/>
                  <a:pt x="2386" y="980"/>
                </a:cubicBezTo>
                <a:cubicBezTo>
                  <a:pt x="2382" y="981"/>
                  <a:pt x="2377" y="978"/>
                  <a:pt x="2377" y="973"/>
                </a:cubicBezTo>
                <a:close/>
                <a:moveTo>
                  <a:pt x="2369" y="941"/>
                </a:moveTo>
                <a:lnTo>
                  <a:pt x="2369" y="941"/>
                </a:lnTo>
                <a:cubicBezTo>
                  <a:pt x="2368" y="937"/>
                  <a:pt x="2371" y="933"/>
                  <a:pt x="2375" y="931"/>
                </a:cubicBezTo>
                <a:cubicBezTo>
                  <a:pt x="2380" y="930"/>
                  <a:pt x="2384" y="933"/>
                  <a:pt x="2385" y="938"/>
                </a:cubicBezTo>
                <a:cubicBezTo>
                  <a:pt x="2386" y="942"/>
                  <a:pt x="2383" y="947"/>
                  <a:pt x="2379" y="948"/>
                </a:cubicBezTo>
                <a:cubicBezTo>
                  <a:pt x="2375" y="949"/>
                  <a:pt x="2370" y="946"/>
                  <a:pt x="2369" y="941"/>
                </a:cubicBezTo>
                <a:close/>
                <a:moveTo>
                  <a:pt x="2361" y="909"/>
                </a:moveTo>
                <a:lnTo>
                  <a:pt x="2361" y="909"/>
                </a:lnTo>
                <a:cubicBezTo>
                  <a:pt x="2360" y="905"/>
                  <a:pt x="2362" y="900"/>
                  <a:pt x="2367" y="899"/>
                </a:cubicBezTo>
                <a:cubicBezTo>
                  <a:pt x="2371" y="898"/>
                  <a:pt x="2376" y="901"/>
                  <a:pt x="2377" y="905"/>
                </a:cubicBezTo>
                <a:cubicBezTo>
                  <a:pt x="2378" y="910"/>
                  <a:pt x="2375" y="914"/>
                  <a:pt x="2371" y="915"/>
                </a:cubicBezTo>
                <a:cubicBezTo>
                  <a:pt x="2366" y="916"/>
                  <a:pt x="2362" y="914"/>
                  <a:pt x="2361" y="909"/>
                </a:cubicBezTo>
                <a:close/>
                <a:moveTo>
                  <a:pt x="2352" y="877"/>
                </a:moveTo>
                <a:lnTo>
                  <a:pt x="2352" y="877"/>
                </a:lnTo>
                <a:cubicBezTo>
                  <a:pt x="2351" y="872"/>
                  <a:pt x="2354" y="868"/>
                  <a:pt x="2359" y="867"/>
                </a:cubicBezTo>
                <a:cubicBezTo>
                  <a:pt x="2363" y="866"/>
                  <a:pt x="2368" y="869"/>
                  <a:pt x="2369" y="873"/>
                </a:cubicBezTo>
                <a:cubicBezTo>
                  <a:pt x="2370" y="878"/>
                  <a:pt x="2367" y="882"/>
                  <a:pt x="2362" y="883"/>
                </a:cubicBezTo>
                <a:cubicBezTo>
                  <a:pt x="2358" y="884"/>
                  <a:pt x="2353" y="881"/>
                  <a:pt x="2352" y="877"/>
                </a:cubicBezTo>
                <a:close/>
                <a:moveTo>
                  <a:pt x="2343" y="846"/>
                </a:moveTo>
                <a:lnTo>
                  <a:pt x="2343" y="846"/>
                </a:lnTo>
                <a:cubicBezTo>
                  <a:pt x="2342" y="841"/>
                  <a:pt x="2344" y="836"/>
                  <a:pt x="2349" y="835"/>
                </a:cubicBezTo>
                <a:cubicBezTo>
                  <a:pt x="2353" y="834"/>
                  <a:pt x="2358" y="836"/>
                  <a:pt x="2359" y="840"/>
                </a:cubicBezTo>
                <a:cubicBezTo>
                  <a:pt x="2361" y="845"/>
                  <a:pt x="2358" y="849"/>
                  <a:pt x="2354" y="851"/>
                </a:cubicBezTo>
                <a:cubicBezTo>
                  <a:pt x="2350" y="852"/>
                  <a:pt x="2345" y="850"/>
                  <a:pt x="2343" y="846"/>
                </a:cubicBezTo>
                <a:close/>
                <a:moveTo>
                  <a:pt x="2332" y="814"/>
                </a:moveTo>
                <a:lnTo>
                  <a:pt x="2332" y="814"/>
                </a:lnTo>
                <a:cubicBezTo>
                  <a:pt x="2330" y="810"/>
                  <a:pt x="2333" y="805"/>
                  <a:pt x="2337" y="804"/>
                </a:cubicBezTo>
                <a:cubicBezTo>
                  <a:pt x="2341" y="802"/>
                  <a:pt x="2346" y="805"/>
                  <a:pt x="2348" y="809"/>
                </a:cubicBezTo>
                <a:cubicBezTo>
                  <a:pt x="2349" y="813"/>
                  <a:pt x="2347" y="818"/>
                  <a:pt x="2343" y="819"/>
                </a:cubicBezTo>
                <a:cubicBezTo>
                  <a:pt x="2338" y="821"/>
                  <a:pt x="2333" y="819"/>
                  <a:pt x="2332" y="814"/>
                </a:cubicBezTo>
                <a:close/>
                <a:moveTo>
                  <a:pt x="2320" y="783"/>
                </a:moveTo>
                <a:lnTo>
                  <a:pt x="2320" y="783"/>
                </a:lnTo>
                <a:cubicBezTo>
                  <a:pt x="2319" y="779"/>
                  <a:pt x="2321" y="774"/>
                  <a:pt x="2326" y="772"/>
                </a:cubicBezTo>
                <a:cubicBezTo>
                  <a:pt x="2330" y="771"/>
                  <a:pt x="2335" y="773"/>
                  <a:pt x="2336" y="778"/>
                </a:cubicBezTo>
                <a:cubicBezTo>
                  <a:pt x="2338" y="782"/>
                  <a:pt x="2335" y="787"/>
                  <a:pt x="2331" y="788"/>
                </a:cubicBezTo>
                <a:cubicBezTo>
                  <a:pt x="2327" y="790"/>
                  <a:pt x="2322" y="787"/>
                  <a:pt x="2320" y="783"/>
                </a:cubicBezTo>
                <a:close/>
                <a:moveTo>
                  <a:pt x="2309" y="752"/>
                </a:moveTo>
                <a:lnTo>
                  <a:pt x="2309" y="752"/>
                </a:lnTo>
                <a:cubicBezTo>
                  <a:pt x="2307" y="747"/>
                  <a:pt x="2310" y="743"/>
                  <a:pt x="2314" y="741"/>
                </a:cubicBezTo>
                <a:cubicBezTo>
                  <a:pt x="2318" y="740"/>
                  <a:pt x="2323" y="742"/>
                  <a:pt x="2325" y="746"/>
                </a:cubicBezTo>
                <a:cubicBezTo>
                  <a:pt x="2326" y="751"/>
                  <a:pt x="2324" y="755"/>
                  <a:pt x="2320" y="757"/>
                </a:cubicBezTo>
                <a:cubicBezTo>
                  <a:pt x="2315" y="758"/>
                  <a:pt x="2310" y="756"/>
                  <a:pt x="2309" y="752"/>
                </a:cubicBezTo>
                <a:close/>
                <a:moveTo>
                  <a:pt x="2295" y="722"/>
                </a:moveTo>
                <a:lnTo>
                  <a:pt x="2295" y="722"/>
                </a:lnTo>
                <a:cubicBezTo>
                  <a:pt x="2294" y="718"/>
                  <a:pt x="2295" y="713"/>
                  <a:pt x="2299" y="711"/>
                </a:cubicBezTo>
                <a:cubicBezTo>
                  <a:pt x="2304" y="709"/>
                  <a:pt x="2309" y="711"/>
                  <a:pt x="2311" y="715"/>
                </a:cubicBezTo>
                <a:cubicBezTo>
                  <a:pt x="2313" y="719"/>
                  <a:pt x="2311" y="724"/>
                  <a:pt x="2307" y="726"/>
                </a:cubicBezTo>
                <a:cubicBezTo>
                  <a:pt x="2302" y="728"/>
                  <a:pt x="2297" y="726"/>
                  <a:pt x="2295" y="722"/>
                </a:cubicBezTo>
                <a:close/>
                <a:moveTo>
                  <a:pt x="2281" y="692"/>
                </a:moveTo>
                <a:lnTo>
                  <a:pt x="2281" y="692"/>
                </a:lnTo>
                <a:cubicBezTo>
                  <a:pt x="2279" y="688"/>
                  <a:pt x="2281" y="683"/>
                  <a:pt x="2285" y="681"/>
                </a:cubicBezTo>
                <a:cubicBezTo>
                  <a:pt x="2289" y="679"/>
                  <a:pt x="2294" y="681"/>
                  <a:pt x="2296" y="685"/>
                </a:cubicBezTo>
                <a:cubicBezTo>
                  <a:pt x="2298" y="689"/>
                  <a:pt x="2296" y="694"/>
                  <a:pt x="2292" y="696"/>
                </a:cubicBezTo>
                <a:cubicBezTo>
                  <a:pt x="2288" y="698"/>
                  <a:pt x="2283" y="696"/>
                  <a:pt x="2281" y="692"/>
                </a:cubicBezTo>
                <a:close/>
                <a:moveTo>
                  <a:pt x="2267" y="662"/>
                </a:moveTo>
                <a:lnTo>
                  <a:pt x="2267" y="662"/>
                </a:lnTo>
                <a:cubicBezTo>
                  <a:pt x="2265" y="658"/>
                  <a:pt x="2266" y="653"/>
                  <a:pt x="2271" y="651"/>
                </a:cubicBezTo>
                <a:cubicBezTo>
                  <a:pt x="2275" y="649"/>
                  <a:pt x="2280" y="651"/>
                  <a:pt x="2282" y="655"/>
                </a:cubicBezTo>
                <a:cubicBezTo>
                  <a:pt x="2284" y="659"/>
                  <a:pt x="2282" y="664"/>
                  <a:pt x="2278" y="666"/>
                </a:cubicBezTo>
                <a:cubicBezTo>
                  <a:pt x="2273" y="668"/>
                  <a:pt x="2269" y="666"/>
                  <a:pt x="2267" y="662"/>
                </a:cubicBezTo>
                <a:close/>
                <a:moveTo>
                  <a:pt x="2252" y="633"/>
                </a:moveTo>
                <a:lnTo>
                  <a:pt x="2252" y="633"/>
                </a:lnTo>
                <a:cubicBezTo>
                  <a:pt x="2249" y="629"/>
                  <a:pt x="2251" y="624"/>
                  <a:pt x="2255" y="622"/>
                </a:cubicBezTo>
                <a:cubicBezTo>
                  <a:pt x="2259" y="619"/>
                  <a:pt x="2264" y="621"/>
                  <a:pt x="2266" y="625"/>
                </a:cubicBezTo>
                <a:cubicBezTo>
                  <a:pt x="2268" y="629"/>
                  <a:pt x="2267" y="634"/>
                  <a:pt x="2263" y="636"/>
                </a:cubicBezTo>
                <a:cubicBezTo>
                  <a:pt x="2259" y="638"/>
                  <a:pt x="2254" y="637"/>
                  <a:pt x="2252" y="633"/>
                </a:cubicBezTo>
                <a:close/>
                <a:moveTo>
                  <a:pt x="2234" y="605"/>
                </a:moveTo>
                <a:lnTo>
                  <a:pt x="2234" y="605"/>
                </a:lnTo>
                <a:cubicBezTo>
                  <a:pt x="2232" y="601"/>
                  <a:pt x="2233" y="596"/>
                  <a:pt x="2237" y="593"/>
                </a:cubicBezTo>
                <a:cubicBezTo>
                  <a:pt x="2241" y="591"/>
                  <a:pt x="2246" y="592"/>
                  <a:pt x="2249" y="596"/>
                </a:cubicBezTo>
                <a:cubicBezTo>
                  <a:pt x="2251" y="600"/>
                  <a:pt x="2250" y="605"/>
                  <a:pt x="2246" y="608"/>
                </a:cubicBezTo>
                <a:cubicBezTo>
                  <a:pt x="2242" y="610"/>
                  <a:pt x="2237" y="609"/>
                  <a:pt x="2234" y="605"/>
                </a:cubicBezTo>
                <a:close/>
                <a:moveTo>
                  <a:pt x="2217" y="576"/>
                </a:moveTo>
                <a:lnTo>
                  <a:pt x="2217" y="576"/>
                </a:lnTo>
                <a:cubicBezTo>
                  <a:pt x="2215" y="572"/>
                  <a:pt x="2216" y="567"/>
                  <a:pt x="2220" y="565"/>
                </a:cubicBezTo>
                <a:cubicBezTo>
                  <a:pt x="2224" y="562"/>
                  <a:pt x="2229" y="564"/>
                  <a:pt x="2231" y="568"/>
                </a:cubicBezTo>
                <a:cubicBezTo>
                  <a:pt x="2234" y="572"/>
                  <a:pt x="2233" y="577"/>
                  <a:pt x="2229" y="579"/>
                </a:cubicBezTo>
                <a:cubicBezTo>
                  <a:pt x="2225" y="581"/>
                  <a:pt x="2220" y="580"/>
                  <a:pt x="2217" y="576"/>
                </a:cubicBezTo>
                <a:close/>
                <a:moveTo>
                  <a:pt x="2200" y="548"/>
                </a:moveTo>
                <a:lnTo>
                  <a:pt x="2200" y="548"/>
                </a:lnTo>
                <a:cubicBezTo>
                  <a:pt x="2198" y="544"/>
                  <a:pt x="2199" y="539"/>
                  <a:pt x="2203" y="536"/>
                </a:cubicBezTo>
                <a:cubicBezTo>
                  <a:pt x="2207" y="534"/>
                  <a:pt x="2212" y="535"/>
                  <a:pt x="2214" y="539"/>
                </a:cubicBezTo>
                <a:cubicBezTo>
                  <a:pt x="2217" y="543"/>
                  <a:pt x="2215" y="548"/>
                  <a:pt x="2211" y="551"/>
                </a:cubicBezTo>
                <a:cubicBezTo>
                  <a:pt x="2207" y="553"/>
                  <a:pt x="2202" y="552"/>
                  <a:pt x="2200" y="548"/>
                </a:cubicBezTo>
                <a:close/>
                <a:moveTo>
                  <a:pt x="2181" y="521"/>
                </a:moveTo>
                <a:lnTo>
                  <a:pt x="2181" y="521"/>
                </a:lnTo>
                <a:cubicBezTo>
                  <a:pt x="2178" y="518"/>
                  <a:pt x="2179" y="512"/>
                  <a:pt x="2183" y="510"/>
                </a:cubicBezTo>
                <a:cubicBezTo>
                  <a:pt x="2186" y="507"/>
                  <a:pt x="2192" y="508"/>
                  <a:pt x="2194" y="511"/>
                </a:cubicBezTo>
                <a:cubicBezTo>
                  <a:pt x="2197" y="515"/>
                  <a:pt x="2196" y="520"/>
                  <a:pt x="2193" y="523"/>
                </a:cubicBezTo>
                <a:cubicBezTo>
                  <a:pt x="2189" y="526"/>
                  <a:pt x="2184" y="525"/>
                  <a:pt x="2181" y="521"/>
                </a:cubicBezTo>
                <a:close/>
                <a:moveTo>
                  <a:pt x="2161" y="495"/>
                </a:moveTo>
                <a:lnTo>
                  <a:pt x="2161" y="495"/>
                </a:lnTo>
                <a:cubicBezTo>
                  <a:pt x="2158" y="491"/>
                  <a:pt x="2159" y="486"/>
                  <a:pt x="2163" y="483"/>
                </a:cubicBezTo>
                <a:cubicBezTo>
                  <a:pt x="2166" y="480"/>
                  <a:pt x="2172" y="481"/>
                  <a:pt x="2174" y="485"/>
                </a:cubicBezTo>
                <a:cubicBezTo>
                  <a:pt x="2177" y="488"/>
                  <a:pt x="2176" y="494"/>
                  <a:pt x="2173" y="496"/>
                </a:cubicBezTo>
                <a:cubicBezTo>
                  <a:pt x="2169" y="499"/>
                  <a:pt x="2164" y="498"/>
                  <a:pt x="2161" y="495"/>
                </a:cubicBezTo>
                <a:close/>
                <a:moveTo>
                  <a:pt x="2141" y="468"/>
                </a:moveTo>
                <a:lnTo>
                  <a:pt x="2141" y="468"/>
                </a:lnTo>
                <a:cubicBezTo>
                  <a:pt x="2138" y="464"/>
                  <a:pt x="2139" y="459"/>
                  <a:pt x="2143" y="456"/>
                </a:cubicBezTo>
                <a:cubicBezTo>
                  <a:pt x="2146" y="453"/>
                  <a:pt x="2152" y="454"/>
                  <a:pt x="2154" y="458"/>
                </a:cubicBezTo>
                <a:cubicBezTo>
                  <a:pt x="2157" y="462"/>
                  <a:pt x="2156" y="467"/>
                  <a:pt x="2153" y="470"/>
                </a:cubicBezTo>
                <a:cubicBezTo>
                  <a:pt x="2149" y="472"/>
                  <a:pt x="2144" y="472"/>
                  <a:pt x="2141" y="468"/>
                </a:cubicBezTo>
                <a:close/>
                <a:moveTo>
                  <a:pt x="2121" y="442"/>
                </a:moveTo>
                <a:lnTo>
                  <a:pt x="2120" y="442"/>
                </a:lnTo>
                <a:cubicBezTo>
                  <a:pt x="2117" y="439"/>
                  <a:pt x="2118" y="434"/>
                  <a:pt x="2121" y="431"/>
                </a:cubicBezTo>
                <a:cubicBezTo>
                  <a:pt x="2125" y="428"/>
                  <a:pt x="2130" y="428"/>
                  <a:pt x="2133" y="431"/>
                </a:cubicBezTo>
                <a:cubicBezTo>
                  <a:pt x="2136" y="435"/>
                  <a:pt x="2136" y="440"/>
                  <a:pt x="2132" y="443"/>
                </a:cubicBezTo>
                <a:cubicBezTo>
                  <a:pt x="2129" y="446"/>
                  <a:pt x="2124" y="446"/>
                  <a:pt x="2121" y="442"/>
                </a:cubicBezTo>
                <a:close/>
                <a:moveTo>
                  <a:pt x="2098" y="418"/>
                </a:moveTo>
                <a:lnTo>
                  <a:pt x="2098" y="418"/>
                </a:lnTo>
                <a:cubicBezTo>
                  <a:pt x="2095" y="414"/>
                  <a:pt x="2095" y="409"/>
                  <a:pt x="2099" y="406"/>
                </a:cubicBezTo>
                <a:cubicBezTo>
                  <a:pt x="2102" y="403"/>
                  <a:pt x="2108" y="403"/>
                  <a:pt x="2111" y="407"/>
                </a:cubicBezTo>
                <a:cubicBezTo>
                  <a:pt x="2114" y="410"/>
                  <a:pt x="2113" y="415"/>
                  <a:pt x="2110" y="418"/>
                </a:cubicBezTo>
                <a:cubicBezTo>
                  <a:pt x="2106" y="422"/>
                  <a:pt x="2101" y="421"/>
                  <a:pt x="2098" y="418"/>
                </a:cubicBezTo>
                <a:close/>
                <a:moveTo>
                  <a:pt x="2076" y="393"/>
                </a:moveTo>
                <a:lnTo>
                  <a:pt x="2076" y="393"/>
                </a:lnTo>
                <a:cubicBezTo>
                  <a:pt x="2073" y="390"/>
                  <a:pt x="2073" y="384"/>
                  <a:pt x="2076" y="381"/>
                </a:cubicBezTo>
                <a:cubicBezTo>
                  <a:pt x="2080" y="378"/>
                  <a:pt x="2085" y="379"/>
                  <a:pt x="2088" y="382"/>
                </a:cubicBezTo>
                <a:cubicBezTo>
                  <a:pt x="2091" y="385"/>
                  <a:pt x="2091" y="391"/>
                  <a:pt x="2087" y="394"/>
                </a:cubicBezTo>
                <a:cubicBezTo>
                  <a:pt x="2084" y="397"/>
                  <a:pt x="2079" y="397"/>
                  <a:pt x="2076" y="393"/>
                </a:cubicBezTo>
                <a:close/>
                <a:moveTo>
                  <a:pt x="2053" y="368"/>
                </a:moveTo>
                <a:lnTo>
                  <a:pt x="2053" y="368"/>
                </a:lnTo>
                <a:cubicBezTo>
                  <a:pt x="2050" y="365"/>
                  <a:pt x="2051" y="360"/>
                  <a:pt x="2054" y="357"/>
                </a:cubicBezTo>
                <a:cubicBezTo>
                  <a:pt x="2057" y="354"/>
                  <a:pt x="2063" y="354"/>
                  <a:pt x="2066" y="357"/>
                </a:cubicBezTo>
                <a:cubicBezTo>
                  <a:pt x="2069" y="361"/>
                  <a:pt x="2069" y="366"/>
                  <a:pt x="2065" y="369"/>
                </a:cubicBezTo>
                <a:cubicBezTo>
                  <a:pt x="2062" y="372"/>
                  <a:pt x="2056" y="372"/>
                  <a:pt x="2053" y="368"/>
                </a:cubicBezTo>
                <a:close/>
                <a:moveTo>
                  <a:pt x="2029" y="346"/>
                </a:moveTo>
                <a:lnTo>
                  <a:pt x="2029" y="346"/>
                </a:lnTo>
                <a:cubicBezTo>
                  <a:pt x="2026" y="343"/>
                  <a:pt x="2026" y="338"/>
                  <a:pt x="2029" y="334"/>
                </a:cubicBezTo>
                <a:cubicBezTo>
                  <a:pt x="2032" y="331"/>
                  <a:pt x="2037" y="331"/>
                  <a:pt x="2041" y="334"/>
                </a:cubicBezTo>
                <a:cubicBezTo>
                  <a:pt x="2044" y="337"/>
                  <a:pt x="2044" y="343"/>
                  <a:pt x="2041" y="346"/>
                </a:cubicBezTo>
                <a:cubicBezTo>
                  <a:pt x="2038" y="349"/>
                  <a:pt x="2033" y="349"/>
                  <a:pt x="2029" y="346"/>
                </a:cubicBezTo>
                <a:close/>
                <a:moveTo>
                  <a:pt x="2005" y="324"/>
                </a:moveTo>
                <a:lnTo>
                  <a:pt x="2005" y="324"/>
                </a:lnTo>
                <a:cubicBezTo>
                  <a:pt x="2001" y="321"/>
                  <a:pt x="2001" y="315"/>
                  <a:pt x="2004" y="312"/>
                </a:cubicBezTo>
                <a:cubicBezTo>
                  <a:pt x="2007" y="309"/>
                  <a:pt x="2013" y="309"/>
                  <a:pt x="2016" y="312"/>
                </a:cubicBezTo>
                <a:cubicBezTo>
                  <a:pt x="2019" y="315"/>
                  <a:pt x="2020" y="320"/>
                  <a:pt x="2016" y="323"/>
                </a:cubicBezTo>
                <a:cubicBezTo>
                  <a:pt x="2013" y="327"/>
                  <a:pt x="2008" y="327"/>
                  <a:pt x="2005" y="324"/>
                </a:cubicBezTo>
                <a:close/>
                <a:moveTo>
                  <a:pt x="1980" y="301"/>
                </a:moveTo>
                <a:lnTo>
                  <a:pt x="1980" y="301"/>
                </a:lnTo>
                <a:cubicBezTo>
                  <a:pt x="1977" y="298"/>
                  <a:pt x="1976" y="293"/>
                  <a:pt x="1980" y="290"/>
                </a:cubicBezTo>
                <a:cubicBezTo>
                  <a:pt x="1983" y="286"/>
                  <a:pt x="1988" y="286"/>
                  <a:pt x="1991" y="289"/>
                </a:cubicBezTo>
                <a:cubicBezTo>
                  <a:pt x="1995" y="292"/>
                  <a:pt x="1995" y="298"/>
                  <a:pt x="1992" y="301"/>
                </a:cubicBezTo>
                <a:cubicBezTo>
                  <a:pt x="1989" y="304"/>
                  <a:pt x="1983" y="305"/>
                  <a:pt x="1980" y="301"/>
                </a:cubicBezTo>
                <a:close/>
                <a:moveTo>
                  <a:pt x="1955" y="280"/>
                </a:moveTo>
                <a:lnTo>
                  <a:pt x="1955" y="280"/>
                </a:lnTo>
                <a:cubicBezTo>
                  <a:pt x="1951" y="278"/>
                  <a:pt x="1951" y="272"/>
                  <a:pt x="1954" y="269"/>
                </a:cubicBezTo>
                <a:cubicBezTo>
                  <a:pt x="1957" y="265"/>
                  <a:pt x="1962" y="265"/>
                  <a:pt x="1965" y="267"/>
                </a:cubicBezTo>
                <a:cubicBezTo>
                  <a:pt x="1969" y="270"/>
                  <a:pt x="1970" y="276"/>
                  <a:pt x="1967" y="279"/>
                </a:cubicBezTo>
                <a:cubicBezTo>
                  <a:pt x="1964" y="283"/>
                  <a:pt x="1959" y="283"/>
                  <a:pt x="1955" y="280"/>
                </a:cubicBezTo>
                <a:close/>
                <a:moveTo>
                  <a:pt x="1928" y="260"/>
                </a:moveTo>
                <a:lnTo>
                  <a:pt x="1928" y="260"/>
                </a:lnTo>
                <a:cubicBezTo>
                  <a:pt x="1925" y="258"/>
                  <a:pt x="1924" y="252"/>
                  <a:pt x="1927" y="249"/>
                </a:cubicBezTo>
                <a:cubicBezTo>
                  <a:pt x="1930" y="245"/>
                  <a:pt x="1935" y="245"/>
                  <a:pt x="1939" y="247"/>
                </a:cubicBezTo>
                <a:cubicBezTo>
                  <a:pt x="1942" y="250"/>
                  <a:pt x="1943" y="256"/>
                  <a:pt x="1940" y="259"/>
                </a:cubicBezTo>
                <a:cubicBezTo>
                  <a:pt x="1937" y="263"/>
                  <a:pt x="1932" y="263"/>
                  <a:pt x="1928" y="260"/>
                </a:cubicBezTo>
                <a:close/>
                <a:moveTo>
                  <a:pt x="1902" y="240"/>
                </a:moveTo>
                <a:lnTo>
                  <a:pt x="1902" y="240"/>
                </a:lnTo>
                <a:cubicBezTo>
                  <a:pt x="1898" y="238"/>
                  <a:pt x="1897" y="232"/>
                  <a:pt x="1900" y="229"/>
                </a:cubicBezTo>
                <a:cubicBezTo>
                  <a:pt x="1903" y="225"/>
                  <a:pt x="1908" y="225"/>
                  <a:pt x="1912" y="227"/>
                </a:cubicBezTo>
                <a:cubicBezTo>
                  <a:pt x="1916" y="230"/>
                  <a:pt x="1916" y="236"/>
                  <a:pt x="1913" y="239"/>
                </a:cubicBezTo>
                <a:cubicBezTo>
                  <a:pt x="1910" y="243"/>
                  <a:pt x="1905" y="243"/>
                  <a:pt x="1902" y="240"/>
                </a:cubicBezTo>
                <a:close/>
                <a:moveTo>
                  <a:pt x="1875" y="220"/>
                </a:moveTo>
                <a:lnTo>
                  <a:pt x="1875" y="220"/>
                </a:lnTo>
                <a:cubicBezTo>
                  <a:pt x="1871" y="218"/>
                  <a:pt x="1871" y="212"/>
                  <a:pt x="1874" y="209"/>
                </a:cubicBezTo>
                <a:cubicBezTo>
                  <a:pt x="1876" y="205"/>
                  <a:pt x="1882" y="205"/>
                  <a:pt x="1885" y="207"/>
                </a:cubicBezTo>
                <a:cubicBezTo>
                  <a:pt x="1889" y="210"/>
                  <a:pt x="1889" y="216"/>
                  <a:pt x="1887" y="219"/>
                </a:cubicBezTo>
                <a:cubicBezTo>
                  <a:pt x="1884" y="223"/>
                  <a:pt x="1878" y="223"/>
                  <a:pt x="1875" y="220"/>
                </a:cubicBezTo>
                <a:close/>
                <a:moveTo>
                  <a:pt x="1847" y="204"/>
                </a:moveTo>
                <a:lnTo>
                  <a:pt x="1847" y="204"/>
                </a:lnTo>
                <a:cubicBezTo>
                  <a:pt x="1843" y="201"/>
                  <a:pt x="1842" y="196"/>
                  <a:pt x="1845" y="192"/>
                </a:cubicBezTo>
                <a:cubicBezTo>
                  <a:pt x="1847" y="188"/>
                  <a:pt x="1852" y="187"/>
                  <a:pt x="1856" y="189"/>
                </a:cubicBezTo>
                <a:lnTo>
                  <a:pt x="1856" y="190"/>
                </a:lnTo>
                <a:cubicBezTo>
                  <a:pt x="1860" y="192"/>
                  <a:pt x="1861" y="197"/>
                  <a:pt x="1859" y="201"/>
                </a:cubicBezTo>
                <a:cubicBezTo>
                  <a:pt x="1856" y="205"/>
                  <a:pt x="1851" y="206"/>
                  <a:pt x="1847" y="204"/>
                </a:cubicBezTo>
                <a:close/>
                <a:moveTo>
                  <a:pt x="1819" y="186"/>
                </a:moveTo>
                <a:lnTo>
                  <a:pt x="1819" y="186"/>
                </a:lnTo>
                <a:cubicBezTo>
                  <a:pt x="1815" y="184"/>
                  <a:pt x="1814" y="179"/>
                  <a:pt x="1816" y="175"/>
                </a:cubicBezTo>
                <a:cubicBezTo>
                  <a:pt x="1818" y="171"/>
                  <a:pt x="1824" y="170"/>
                  <a:pt x="1827" y="172"/>
                </a:cubicBezTo>
                <a:cubicBezTo>
                  <a:pt x="1831" y="175"/>
                  <a:pt x="1833" y="180"/>
                  <a:pt x="1830" y="184"/>
                </a:cubicBezTo>
                <a:cubicBezTo>
                  <a:pt x="1828" y="188"/>
                  <a:pt x="1823" y="189"/>
                  <a:pt x="1819" y="186"/>
                </a:cubicBezTo>
                <a:close/>
                <a:moveTo>
                  <a:pt x="1790" y="169"/>
                </a:moveTo>
                <a:lnTo>
                  <a:pt x="1790" y="169"/>
                </a:lnTo>
                <a:cubicBezTo>
                  <a:pt x="1786" y="167"/>
                  <a:pt x="1785" y="162"/>
                  <a:pt x="1787" y="158"/>
                </a:cubicBezTo>
                <a:cubicBezTo>
                  <a:pt x="1790" y="154"/>
                  <a:pt x="1795" y="153"/>
                  <a:pt x="1799" y="155"/>
                </a:cubicBezTo>
                <a:cubicBezTo>
                  <a:pt x="1803" y="157"/>
                  <a:pt x="1804" y="162"/>
                  <a:pt x="1802" y="166"/>
                </a:cubicBezTo>
                <a:cubicBezTo>
                  <a:pt x="1799" y="170"/>
                  <a:pt x="1794" y="172"/>
                  <a:pt x="1790" y="169"/>
                </a:cubicBezTo>
                <a:close/>
                <a:moveTo>
                  <a:pt x="1761" y="154"/>
                </a:moveTo>
                <a:lnTo>
                  <a:pt x="1761" y="154"/>
                </a:lnTo>
                <a:cubicBezTo>
                  <a:pt x="1757" y="151"/>
                  <a:pt x="1756" y="146"/>
                  <a:pt x="1758" y="142"/>
                </a:cubicBezTo>
                <a:cubicBezTo>
                  <a:pt x="1760" y="138"/>
                  <a:pt x="1765" y="137"/>
                  <a:pt x="1769" y="139"/>
                </a:cubicBezTo>
                <a:cubicBezTo>
                  <a:pt x="1773" y="141"/>
                  <a:pt x="1775" y="146"/>
                  <a:pt x="1773" y="150"/>
                </a:cubicBezTo>
                <a:cubicBezTo>
                  <a:pt x="1771" y="154"/>
                  <a:pt x="1766" y="156"/>
                  <a:pt x="1761" y="154"/>
                </a:cubicBezTo>
                <a:close/>
                <a:moveTo>
                  <a:pt x="1731" y="139"/>
                </a:moveTo>
                <a:lnTo>
                  <a:pt x="1731" y="139"/>
                </a:lnTo>
                <a:cubicBezTo>
                  <a:pt x="1727" y="137"/>
                  <a:pt x="1726" y="132"/>
                  <a:pt x="1728" y="128"/>
                </a:cubicBezTo>
                <a:cubicBezTo>
                  <a:pt x="1730" y="124"/>
                  <a:pt x="1735" y="122"/>
                  <a:pt x="1739" y="124"/>
                </a:cubicBezTo>
                <a:cubicBezTo>
                  <a:pt x="1743" y="126"/>
                  <a:pt x="1745" y="131"/>
                  <a:pt x="1743" y="136"/>
                </a:cubicBezTo>
                <a:cubicBezTo>
                  <a:pt x="1741" y="140"/>
                  <a:pt x="1736" y="141"/>
                  <a:pt x="1731" y="139"/>
                </a:cubicBezTo>
                <a:close/>
                <a:moveTo>
                  <a:pt x="1701" y="125"/>
                </a:moveTo>
                <a:lnTo>
                  <a:pt x="1701" y="125"/>
                </a:lnTo>
                <a:cubicBezTo>
                  <a:pt x="1697" y="123"/>
                  <a:pt x="1696" y="118"/>
                  <a:pt x="1698" y="113"/>
                </a:cubicBezTo>
                <a:cubicBezTo>
                  <a:pt x="1700" y="109"/>
                  <a:pt x="1705" y="108"/>
                  <a:pt x="1709" y="110"/>
                </a:cubicBezTo>
                <a:cubicBezTo>
                  <a:pt x="1713" y="112"/>
                  <a:pt x="1715" y="117"/>
                  <a:pt x="1713" y="121"/>
                </a:cubicBezTo>
                <a:cubicBezTo>
                  <a:pt x="1710" y="125"/>
                  <a:pt x="1705" y="127"/>
                  <a:pt x="1701" y="125"/>
                </a:cubicBezTo>
                <a:close/>
                <a:moveTo>
                  <a:pt x="1672" y="111"/>
                </a:moveTo>
                <a:lnTo>
                  <a:pt x="1672" y="111"/>
                </a:lnTo>
                <a:cubicBezTo>
                  <a:pt x="1668" y="109"/>
                  <a:pt x="1666" y="104"/>
                  <a:pt x="1667" y="100"/>
                </a:cubicBezTo>
                <a:cubicBezTo>
                  <a:pt x="1669" y="96"/>
                  <a:pt x="1674" y="93"/>
                  <a:pt x="1678" y="95"/>
                </a:cubicBezTo>
                <a:cubicBezTo>
                  <a:pt x="1682" y="97"/>
                  <a:pt x="1685" y="101"/>
                  <a:pt x="1683" y="106"/>
                </a:cubicBezTo>
                <a:cubicBezTo>
                  <a:pt x="1681" y="110"/>
                  <a:pt x="1677" y="112"/>
                  <a:pt x="1672" y="111"/>
                </a:cubicBezTo>
                <a:close/>
                <a:moveTo>
                  <a:pt x="1641" y="99"/>
                </a:moveTo>
                <a:lnTo>
                  <a:pt x="1641" y="99"/>
                </a:lnTo>
                <a:cubicBezTo>
                  <a:pt x="1637" y="98"/>
                  <a:pt x="1634" y="93"/>
                  <a:pt x="1636" y="88"/>
                </a:cubicBezTo>
                <a:cubicBezTo>
                  <a:pt x="1638" y="84"/>
                  <a:pt x="1642" y="82"/>
                  <a:pt x="1647" y="84"/>
                </a:cubicBezTo>
                <a:cubicBezTo>
                  <a:pt x="1651" y="85"/>
                  <a:pt x="1653" y="90"/>
                  <a:pt x="1652" y="94"/>
                </a:cubicBezTo>
                <a:cubicBezTo>
                  <a:pt x="1650" y="99"/>
                  <a:pt x="1645" y="101"/>
                  <a:pt x="1641" y="99"/>
                </a:cubicBezTo>
                <a:close/>
                <a:moveTo>
                  <a:pt x="1610" y="88"/>
                </a:moveTo>
                <a:lnTo>
                  <a:pt x="1610" y="88"/>
                </a:lnTo>
                <a:cubicBezTo>
                  <a:pt x="1605" y="86"/>
                  <a:pt x="1603" y="81"/>
                  <a:pt x="1605" y="77"/>
                </a:cubicBezTo>
                <a:cubicBezTo>
                  <a:pt x="1606" y="73"/>
                  <a:pt x="1611" y="70"/>
                  <a:pt x="1615" y="72"/>
                </a:cubicBezTo>
                <a:cubicBezTo>
                  <a:pt x="1620" y="74"/>
                  <a:pt x="1622" y="78"/>
                  <a:pt x="1620" y="83"/>
                </a:cubicBezTo>
                <a:cubicBezTo>
                  <a:pt x="1619" y="87"/>
                  <a:pt x="1614" y="89"/>
                  <a:pt x="1610" y="88"/>
                </a:cubicBezTo>
                <a:close/>
                <a:moveTo>
                  <a:pt x="1578" y="76"/>
                </a:moveTo>
                <a:lnTo>
                  <a:pt x="1578" y="76"/>
                </a:lnTo>
                <a:cubicBezTo>
                  <a:pt x="1574" y="75"/>
                  <a:pt x="1572" y="70"/>
                  <a:pt x="1573" y="65"/>
                </a:cubicBezTo>
                <a:cubicBezTo>
                  <a:pt x="1575" y="61"/>
                  <a:pt x="1580" y="59"/>
                  <a:pt x="1584" y="61"/>
                </a:cubicBezTo>
                <a:cubicBezTo>
                  <a:pt x="1588" y="62"/>
                  <a:pt x="1591" y="67"/>
                  <a:pt x="1589" y="71"/>
                </a:cubicBezTo>
                <a:cubicBezTo>
                  <a:pt x="1587" y="76"/>
                  <a:pt x="1583" y="78"/>
                  <a:pt x="1578" y="76"/>
                </a:cubicBezTo>
                <a:close/>
                <a:moveTo>
                  <a:pt x="1547" y="66"/>
                </a:moveTo>
                <a:lnTo>
                  <a:pt x="1547" y="66"/>
                </a:lnTo>
                <a:cubicBezTo>
                  <a:pt x="1543" y="65"/>
                  <a:pt x="1540" y="60"/>
                  <a:pt x="1541" y="56"/>
                </a:cubicBezTo>
                <a:cubicBezTo>
                  <a:pt x="1543" y="52"/>
                  <a:pt x="1547" y="49"/>
                  <a:pt x="1552" y="50"/>
                </a:cubicBezTo>
                <a:cubicBezTo>
                  <a:pt x="1556" y="52"/>
                  <a:pt x="1559" y="56"/>
                  <a:pt x="1557" y="61"/>
                </a:cubicBezTo>
                <a:cubicBezTo>
                  <a:pt x="1556" y="65"/>
                  <a:pt x="1551" y="68"/>
                  <a:pt x="1547" y="66"/>
                </a:cubicBezTo>
                <a:close/>
                <a:moveTo>
                  <a:pt x="1515" y="58"/>
                </a:moveTo>
                <a:lnTo>
                  <a:pt x="1515" y="58"/>
                </a:lnTo>
                <a:cubicBezTo>
                  <a:pt x="1510" y="57"/>
                  <a:pt x="1508" y="52"/>
                  <a:pt x="1509" y="48"/>
                </a:cubicBezTo>
                <a:cubicBezTo>
                  <a:pt x="1510" y="43"/>
                  <a:pt x="1515" y="41"/>
                  <a:pt x="1519" y="42"/>
                </a:cubicBezTo>
                <a:cubicBezTo>
                  <a:pt x="1524" y="44"/>
                  <a:pt x="1526" y="48"/>
                  <a:pt x="1525" y="53"/>
                </a:cubicBezTo>
                <a:cubicBezTo>
                  <a:pt x="1524" y="57"/>
                  <a:pt x="1519" y="59"/>
                  <a:pt x="1515" y="58"/>
                </a:cubicBezTo>
                <a:close/>
                <a:moveTo>
                  <a:pt x="1482" y="50"/>
                </a:moveTo>
                <a:lnTo>
                  <a:pt x="1482" y="50"/>
                </a:lnTo>
                <a:cubicBezTo>
                  <a:pt x="1478" y="49"/>
                  <a:pt x="1475" y="44"/>
                  <a:pt x="1477" y="39"/>
                </a:cubicBezTo>
                <a:cubicBezTo>
                  <a:pt x="1478" y="35"/>
                  <a:pt x="1483" y="33"/>
                  <a:pt x="1487" y="34"/>
                </a:cubicBezTo>
                <a:cubicBezTo>
                  <a:pt x="1492" y="35"/>
                  <a:pt x="1494" y="40"/>
                  <a:pt x="1493" y="44"/>
                </a:cubicBezTo>
                <a:cubicBezTo>
                  <a:pt x="1491" y="49"/>
                  <a:pt x="1487" y="51"/>
                  <a:pt x="1482" y="50"/>
                </a:cubicBezTo>
                <a:close/>
                <a:moveTo>
                  <a:pt x="1450" y="42"/>
                </a:moveTo>
                <a:lnTo>
                  <a:pt x="1450" y="42"/>
                </a:lnTo>
                <a:cubicBezTo>
                  <a:pt x="1446" y="40"/>
                  <a:pt x="1443" y="36"/>
                  <a:pt x="1444" y="31"/>
                </a:cubicBezTo>
                <a:cubicBezTo>
                  <a:pt x="1446" y="27"/>
                  <a:pt x="1450" y="24"/>
                  <a:pt x="1455" y="26"/>
                </a:cubicBezTo>
                <a:cubicBezTo>
                  <a:pt x="1459" y="27"/>
                  <a:pt x="1462" y="32"/>
                  <a:pt x="1460" y="36"/>
                </a:cubicBezTo>
                <a:cubicBezTo>
                  <a:pt x="1459" y="40"/>
                  <a:pt x="1454" y="43"/>
                  <a:pt x="1450" y="42"/>
                </a:cubicBezTo>
                <a:close/>
                <a:moveTo>
                  <a:pt x="1418" y="36"/>
                </a:moveTo>
                <a:lnTo>
                  <a:pt x="1418" y="36"/>
                </a:lnTo>
                <a:cubicBezTo>
                  <a:pt x="1414" y="36"/>
                  <a:pt x="1411" y="31"/>
                  <a:pt x="1411" y="27"/>
                </a:cubicBezTo>
                <a:cubicBezTo>
                  <a:pt x="1412" y="22"/>
                  <a:pt x="1416" y="19"/>
                  <a:pt x="1421" y="20"/>
                </a:cubicBezTo>
                <a:cubicBezTo>
                  <a:pt x="1426" y="21"/>
                  <a:pt x="1429" y="25"/>
                  <a:pt x="1428" y="30"/>
                </a:cubicBezTo>
                <a:cubicBezTo>
                  <a:pt x="1427" y="34"/>
                  <a:pt x="1423" y="37"/>
                  <a:pt x="1418" y="36"/>
                </a:cubicBezTo>
                <a:close/>
                <a:moveTo>
                  <a:pt x="1385" y="31"/>
                </a:moveTo>
                <a:lnTo>
                  <a:pt x="1385" y="31"/>
                </a:lnTo>
                <a:cubicBezTo>
                  <a:pt x="1381" y="31"/>
                  <a:pt x="1378" y="26"/>
                  <a:pt x="1378" y="22"/>
                </a:cubicBezTo>
                <a:cubicBezTo>
                  <a:pt x="1379" y="17"/>
                  <a:pt x="1384" y="14"/>
                  <a:pt x="1388" y="15"/>
                </a:cubicBezTo>
                <a:cubicBezTo>
                  <a:pt x="1393" y="16"/>
                  <a:pt x="1396" y="20"/>
                  <a:pt x="1395" y="25"/>
                </a:cubicBezTo>
                <a:cubicBezTo>
                  <a:pt x="1394" y="29"/>
                  <a:pt x="1390" y="32"/>
                  <a:pt x="1385" y="31"/>
                </a:cubicBezTo>
                <a:close/>
                <a:moveTo>
                  <a:pt x="1352" y="26"/>
                </a:moveTo>
                <a:lnTo>
                  <a:pt x="1352" y="26"/>
                </a:lnTo>
                <a:cubicBezTo>
                  <a:pt x="1348" y="25"/>
                  <a:pt x="1345" y="21"/>
                  <a:pt x="1345" y="17"/>
                </a:cubicBezTo>
                <a:cubicBezTo>
                  <a:pt x="1346" y="12"/>
                  <a:pt x="1351" y="9"/>
                  <a:pt x="1355" y="10"/>
                </a:cubicBezTo>
                <a:cubicBezTo>
                  <a:pt x="1360" y="11"/>
                  <a:pt x="1363" y="15"/>
                  <a:pt x="1362" y="19"/>
                </a:cubicBezTo>
                <a:cubicBezTo>
                  <a:pt x="1361" y="24"/>
                  <a:pt x="1357" y="27"/>
                  <a:pt x="1352" y="26"/>
                </a:cubicBezTo>
                <a:close/>
                <a:moveTo>
                  <a:pt x="1320" y="22"/>
                </a:moveTo>
                <a:lnTo>
                  <a:pt x="1320" y="22"/>
                </a:lnTo>
                <a:cubicBezTo>
                  <a:pt x="1315" y="21"/>
                  <a:pt x="1312" y="17"/>
                  <a:pt x="1312" y="13"/>
                </a:cubicBezTo>
                <a:cubicBezTo>
                  <a:pt x="1313" y="8"/>
                  <a:pt x="1317" y="5"/>
                  <a:pt x="1322" y="5"/>
                </a:cubicBezTo>
                <a:cubicBezTo>
                  <a:pt x="1326" y="6"/>
                  <a:pt x="1329" y="10"/>
                  <a:pt x="1329" y="15"/>
                </a:cubicBezTo>
                <a:cubicBezTo>
                  <a:pt x="1328" y="19"/>
                  <a:pt x="1324" y="23"/>
                  <a:pt x="1320" y="22"/>
                </a:cubicBezTo>
                <a:close/>
                <a:moveTo>
                  <a:pt x="1286" y="20"/>
                </a:moveTo>
                <a:lnTo>
                  <a:pt x="1286" y="20"/>
                </a:lnTo>
                <a:cubicBezTo>
                  <a:pt x="1282" y="19"/>
                  <a:pt x="1279" y="15"/>
                  <a:pt x="1279" y="10"/>
                </a:cubicBezTo>
                <a:cubicBezTo>
                  <a:pt x="1280" y="6"/>
                  <a:pt x="1284" y="2"/>
                  <a:pt x="1288" y="3"/>
                </a:cubicBezTo>
                <a:cubicBezTo>
                  <a:pt x="1293" y="4"/>
                  <a:pt x="1296" y="8"/>
                  <a:pt x="1296" y="12"/>
                </a:cubicBezTo>
                <a:cubicBezTo>
                  <a:pt x="1295" y="17"/>
                  <a:pt x="1291" y="20"/>
                  <a:pt x="1286" y="20"/>
                </a:cubicBezTo>
                <a:close/>
              </a:path>
            </a:pathLst>
          </a:custGeom>
          <a:solidFill>
            <a:srgbClr val="000000"/>
          </a:solidFill>
          <a:ln w="1" cap="flat">
            <a:solidFill>
              <a:srgbClr val="000000"/>
            </a:solidFill>
            <a:prstDash val="solid"/>
            <a:bevel/>
            <a:headEnd/>
            <a:tailEnd/>
          </a:ln>
        </p:spPr>
        <p:txBody>
          <a:bodyPr/>
          <a:lstStyle/>
          <a:p>
            <a:endParaRPr lang="en-US"/>
          </a:p>
        </p:txBody>
      </p:sp>
      <p:sp>
        <p:nvSpPr>
          <p:cNvPr id="15483" name="Freeform 141"/>
          <p:cNvSpPr>
            <a:spLocks noEditPoints="1"/>
          </p:cNvSpPr>
          <p:nvPr/>
        </p:nvSpPr>
        <p:spPr bwMode="auto">
          <a:xfrm>
            <a:off x="2570163" y="2722563"/>
            <a:ext cx="460375" cy="460375"/>
          </a:xfrm>
          <a:custGeom>
            <a:avLst/>
            <a:gdLst>
              <a:gd name="T0" fmla="*/ 2147483647 w 2417"/>
              <a:gd name="T1" fmla="*/ 2147483647 h 2417"/>
              <a:gd name="T2" fmla="*/ 2147483647 w 2417"/>
              <a:gd name="T3" fmla="*/ 2147483647 h 2417"/>
              <a:gd name="T4" fmla="*/ 2147483647 w 2417"/>
              <a:gd name="T5" fmla="*/ 2147483647 h 2417"/>
              <a:gd name="T6" fmla="*/ 2147483647 w 2417"/>
              <a:gd name="T7" fmla="*/ 2147483647 h 2417"/>
              <a:gd name="T8" fmla="*/ 2147483647 w 2417"/>
              <a:gd name="T9" fmla="*/ 2147483647 h 2417"/>
              <a:gd name="T10" fmla="*/ 2147483647 w 2417"/>
              <a:gd name="T11" fmla="*/ 2147483647 h 2417"/>
              <a:gd name="T12" fmla="*/ 2147483647 w 2417"/>
              <a:gd name="T13" fmla="*/ 2147483647 h 2417"/>
              <a:gd name="T14" fmla="*/ 2147483647 w 2417"/>
              <a:gd name="T15" fmla="*/ 2147483647 h 2417"/>
              <a:gd name="T16" fmla="*/ 2147483647 w 2417"/>
              <a:gd name="T17" fmla="*/ 2147483647 h 2417"/>
              <a:gd name="T18" fmla="*/ 2147483647 w 2417"/>
              <a:gd name="T19" fmla="*/ 2147483647 h 2417"/>
              <a:gd name="T20" fmla="*/ 2147483647 w 2417"/>
              <a:gd name="T21" fmla="*/ 2147483647 h 2417"/>
              <a:gd name="T22" fmla="*/ 2147483647 w 2417"/>
              <a:gd name="T23" fmla="*/ 2147483647 h 2417"/>
              <a:gd name="T24" fmla="*/ 2147483647 w 2417"/>
              <a:gd name="T25" fmla="*/ 2147483647 h 2417"/>
              <a:gd name="T26" fmla="*/ 2147483647 w 2417"/>
              <a:gd name="T27" fmla="*/ 2147483647 h 2417"/>
              <a:gd name="T28" fmla="*/ 2147483647 w 2417"/>
              <a:gd name="T29" fmla="*/ 2147483647 h 2417"/>
              <a:gd name="T30" fmla="*/ 2147483647 w 2417"/>
              <a:gd name="T31" fmla="*/ 2147483647 h 2417"/>
              <a:gd name="T32" fmla="*/ 2147483647 w 2417"/>
              <a:gd name="T33" fmla="*/ 2147483647 h 2417"/>
              <a:gd name="T34" fmla="*/ 2147483647 w 2417"/>
              <a:gd name="T35" fmla="*/ 2147483647 h 2417"/>
              <a:gd name="T36" fmla="*/ 2147483647 w 2417"/>
              <a:gd name="T37" fmla="*/ 2147483647 h 2417"/>
              <a:gd name="T38" fmla="*/ 2147483647 w 2417"/>
              <a:gd name="T39" fmla="*/ 2147483647 h 2417"/>
              <a:gd name="T40" fmla="*/ 2147483647 w 2417"/>
              <a:gd name="T41" fmla="*/ 2147483647 h 2417"/>
              <a:gd name="T42" fmla="*/ 2147483647 w 2417"/>
              <a:gd name="T43" fmla="*/ 2147483647 h 2417"/>
              <a:gd name="T44" fmla="*/ 2147483647 w 2417"/>
              <a:gd name="T45" fmla="*/ 2147483647 h 2417"/>
              <a:gd name="T46" fmla="*/ 2147483647 w 2417"/>
              <a:gd name="T47" fmla="*/ 2147483647 h 2417"/>
              <a:gd name="T48" fmla="*/ 2147483647 w 2417"/>
              <a:gd name="T49" fmla="*/ 2147483647 h 2417"/>
              <a:gd name="T50" fmla="*/ 2147483647 w 2417"/>
              <a:gd name="T51" fmla="*/ 2147483647 h 2417"/>
              <a:gd name="T52" fmla="*/ 2147483647 w 2417"/>
              <a:gd name="T53" fmla="*/ 2147483647 h 2417"/>
              <a:gd name="T54" fmla="*/ 2147483647 w 2417"/>
              <a:gd name="T55" fmla="*/ 2147483647 h 2417"/>
              <a:gd name="T56" fmla="*/ 2147483647 w 2417"/>
              <a:gd name="T57" fmla="*/ 2147483647 h 2417"/>
              <a:gd name="T58" fmla="*/ 2147483647 w 2417"/>
              <a:gd name="T59" fmla="*/ 2147483647 h 2417"/>
              <a:gd name="T60" fmla="*/ 2147483647 w 2417"/>
              <a:gd name="T61" fmla="*/ 2147483647 h 2417"/>
              <a:gd name="T62" fmla="*/ 2147483647 w 2417"/>
              <a:gd name="T63" fmla="*/ 2147483647 h 2417"/>
              <a:gd name="T64" fmla="*/ 2147483647 w 2417"/>
              <a:gd name="T65" fmla="*/ 2147483647 h 2417"/>
              <a:gd name="T66" fmla="*/ 2147483647 w 2417"/>
              <a:gd name="T67" fmla="*/ 2147483647 h 2417"/>
              <a:gd name="T68" fmla="*/ 2147483647 w 2417"/>
              <a:gd name="T69" fmla="*/ 2147483647 h 2417"/>
              <a:gd name="T70" fmla="*/ 2147483647 w 2417"/>
              <a:gd name="T71" fmla="*/ 2147483647 h 2417"/>
              <a:gd name="T72" fmla="*/ 2147483647 w 2417"/>
              <a:gd name="T73" fmla="*/ 2147483647 h 2417"/>
              <a:gd name="T74" fmla="*/ 2147483647 w 2417"/>
              <a:gd name="T75" fmla="*/ 2147483647 h 2417"/>
              <a:gd name="T76" fmla="*/ 2147483647 w 2417"/>
              <a:gd name="T77" fmla="*/ 2147483647 h 2417"/>
              <a:gd name="T78" fmla="*/ 2147483647 w 2417"/>
              <a:gd name="T79" fmla="*/ 2147483647 h 2417"/>
              <a:gd name="T80" fmla="*/ 2147483647 w 2417"/>
              <a:gd name="T81" fmla="*/ 2147483647 h 2417"/>
              <a:gd name="T82" fmla="*/ 2147483647 w 2417"/>
              <a:gd name="T83" fmla="*/ 2147483647 h 2417"/>
              <a:gd name="T84" fmla="*/ 2147483647 w 2417"/>
              <a:gd name="T85" fmla="*/ 2147483647 h 2417"/>
              <a:gd name="T86" fmla="*/ 2147483647 w 2417"/>
              <a:gd name="T87" fmla="*/ 2147483647 h 2417"/>
              <a:gd name="T88" fmla="*/ 2147483647 w 2417"/>
              <a:gd name="T89" fmla="*/ 2147483647 h 2417"/>
              <a:gd name="T90" fmla="*/ 2147483647 w 2417"/>
              <a:gd name="T91" fmla="*/ 2147483647 h 2417"/>
              <a:gd name="T92" fmla="*/ 2147483647 w 2417"/>
              <a:gd name="T93" fmla="*/ 2147483647 h 2417"/>
              <a:gd name="T94" fmla="*/ 2147483647 w 2417"/>
              <a:gd name="T95" fmla="*/ 2147483647 h 2417"/>
              <a:gd name="T96" fmla="*/ 2147483647 w 2417"/>
              <a:gd name="T97" fmla="*/ 2147483647 h 2417"/>
              <a:gd name="T98" fmla="*/ 2147483647 w 2417"/>
              <a:gd name="T99" fmla="*/ 2147483647 h 2417"/>
              <a:gd name="T100" fmla="*/ 2147483647 w 2417"/>
              <a:gd name="T101" fmla="*/ 2147483647 h 2417"/>
              <a:gd name="T102" fmla="*/ 2147483647 w 2417"/>
              <a:gd name="T103" fmla="*/ 2147483647 h 2417"/>
              <a:gd name="T104" fmla="*/ 2147483647 w 2417"/>
              <a:gd name="T105" fmla="*/ 2147483647 h 2417"/>
              <a:gd name="T106" fmla="*/ 2147483647 w 2417"/>
              <a:gd name="T107" fmla="*/ 2147483647 h 2417"/>
              <a:gd name="T108" fmla="*/ 2147483647 w 2417"/>
              <a:gd name="T109" fmla="*/ 2147483647 h 2417"/>
              <a:gd name="T110" fmla="*/ 2147483647 w 2417"/>
              <a:gd name="T111" fmla="*/ 2147483647 h 2417"/>
              <a:gd name="T112" fmla="*/ 2147483647 w 2417"/>
              <a:gd name="T113" fmla="*/ 2147483647 h 2417"/>
              <a:gd name="T114" fmla="*/ 2147483647 w 2417"/>
              <a:gd name="T115" fmla="*/ 2147483647 h 2417"/>
              <a:gd name="T116" fmla="*/ 2147483647 w 2417"/>
              <a:gd name="T117" fmla="*/ 2147483647 h 2417"/>
              <a:gd name="T118" fmla="*/ 2147483647 w 2417"/>
              <a:gd name="T119" fmla="*/ 2147483647 h 2417"/>
              <a:gd name="T120" fmla="*/ 2147483647 w 2417"/>
              <a:gd name="T121" fmla="*/ 2147483647 h 2417"/>
              <a:gd name="T122" fmla="*/ 2147483647 w 2417"/>
              <a:gd name="T123" fmla="*/ 2147483647 h 2417"/>
              <a:gd name="T124" fmla="*/ 2147483647 w 2417"/>
              <a:gd name="T125" fmla="*/ 2147483647 h 24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417" h="2417">
                <a:moveTo>
                  <a:pt x="1253" y="18"/>
                </a:moveTo>
                <a:lnTo>
                  <a:pt x="1253" y="18"/>
                </a:lnTo>
                <a:cubicBezTo>
                  <a:pt x="1248" y="18"/>
                  <a:pt x="1245" y="14"/>
                  <a:pt x="1245" y="9"/>
                </a:cubicBezTo>
                <a:cubicBezTo>
                  <a:pt x="1245" y="5"/>
                  <a:pt x="1249" y="1"/>
                  <a:pt x="1254" y="1"/>
                </a:cubicBezTo>
                <a:cubicBezTo>
                  <a:pt x="1258" y="2"/>
                  <a:pt x="1262" y="5"/>
                  <a:pt x="1262" y="10"/>
                </a:cubicBezTo>
                <a:cubicBezTo>
                  <a:pt x="1261" y="15"/>
                  <a:pt x="1257" y="18"/>
                  <a:pt x="1253" y="18"/>
                </a:cubicBezTo>
                <a:close/>
                <a:moveTo>
                  <a:pt x="1220" y="17"/>
                </a:moveTo>
                <a:lnTo>
                  <a:pt x="1219" y="17"/>
                </a:lnTo>
                <a:cubicBezTo>
                  <a:pt x="1215" y="17"/>
                  <a:pt x="1211" y="13"/>
                  <a:pt x="1212" y="8"/>
                </a:cubicBezTo>
                <a:cubicBezTo>
                  <a:pt x="1212" y="4"/>
                  <a:pt x="1216" y="0"/>
                  <a:pt x="1220" y="0"/>
                </a:cubicBezTo>
                <a:cubicBezTo>
                  <a:pt x="1225" y="1"/>
                  <a:pt x="1229" y="5"/>
                  <a:pt x="1228" y="9"/>
                </a:cubicBezTo>
                <a:cubicBezTo>
                  <a:pt x="1228" y="14"/>
                  <a:pt x="1224" y="17"/>
                  <a:pt x="1220" y="17"/>
                </a:cubicBezTo>
                <a:close/>
                <a:moveTo>
                  <a:pt x="1187" y="17"/>
                </a:moveTo>
                <a:lnTo>
                  <a:pt x="1187" y="17"/>
                </a:lnTo>
                <a:cubicBezTo>
                  <a:pt x="1182" y="17"/>
                  <a:pt x="1178" y="14"/>
                  <a:pt x="1178" y="9"/>
                </a:cubicBezTo>
                <a:cubicBezTo>
                  <a:pt x="1178" y="4"/>
                  <a:pt x="1182" y="1"/>
                  <a:pt x="1187" y="1"/>
                </a:cubicBezTo>
                <a:cubicBezTo>
                  <a:pt x="1191" y="1"/>
                  <a:pt x="1195" y="4"/>
                  <a:pt x="1195" y="9"/>
                </a:cubicBezTo>
                <a:cubicBezTo>
                  <a:pt x="1195" y="14"/>
                  <a:pt x="1191" y="17"/>
                  <a:pt x="1187" y="17"/>
                </a:cubicBezTo>
                <a:close/>
                <a:moveTo>
                  <a:pt x="1153" y="18"/>
                </a:moveTo>
                <a:lnTo>
                  <a:pt x="1153" y="18"/>
                </a:lnTo>
                <a:cubicBezTo>
                  <a:pt x="1149" y="18"/>
                  <a:pt x="1145" y="14"/>
                  <a:pt x="1145" y="10"/>
                </a:cubicBezTo>
                <a:cubicBezTo>
                  <a:pt x="1145" y="5"/>
                  <a:pt x="1149" y="1"/>
                  <a:pt x="1153" y="1"/>
                </a:cubicBezTo>
                <a:cubicBezTo>
                  <a:pt x="1158" y="1"/>
                  <a:pt x="1162" y="5"/>
                  <a:pt x="1162" y="10"/>
                </a:cubicBezTo>
                <a:cubicBezTo>
                  <a:pt x="1162" y="14"/>
                  <a:pt x="1158" y="18"/>
                  <a:pt x="1153" y="18"/>
                </a:cubicBezTo>
                <a:close/>
                <a:moveTo>
                  <a:pt x="1120" y="20"/>
                </a:moveTo>
                <a:lnTo>
                  <a:pt x="1120" y="20"/>
                </a:lnTo>
                <a:cubicBezTo>
                  <a:pt x="1116" y="20"/>
                  <a:pt x="1112" y="17"/>
                  <a:pt x="1112" y="12"/>
                </a:cubicBezTo>
                <a:cubicBezTo>
                  <a:pt x="1111" y="8"/>
                  <a:pt x="1115" y="4"/>
                  <a:pt x="1120" y="4"/>
                </a:cubicBezTo>
                <a:cubicBezTo>
                  <a:pt x="1124" y="3"/>
                  <a:pt x="1128" y="7"/>
                  <a:pt x="1128" y="11"/>
                </a:cubicBezTo>
                <a:cubicBezTo>
                  <a:pt x="1129" y="16"/>
                  <a:pt x="1125" y="20"/>
                  <a:pt x="1120" y="20"/>
                </a:cubicBezTo>
                <a:close/>
                <a:moveTo>
                  <a:pt x="1087" y="23"/>
                </a:moveTo>
                <a:lnTo>
                  <a:pt x="1087" y="23"/>
                </a:lnTo>
                <a:cubicBezTo>
                  <a:pt x="1083" y="23"/>
                  <a:pt x="1079" y="19"/>
                  <a:pt x="1078" y="15"/>
                </a:cubicBezTo>
                <a:cubicBezTo>
                  <a:pt x="1078" y="10"/>
                  <a:pt x="1082" y="6"/>
                  <a:pt x="1086" y="6"/>
                </a:cubicBezTo>
                <a:cubicBezTo>
                  <a:pt x="1091" y="6"/>
                  <a:pt x="1095" y="9"/>
                  <a:pt x="1095" y="14"/>
                </a:cubicBezTo>
                <a:cubicBezTo>
                  <a:pt x="1095" y="19"/>
                  <a:pt x="1092" y="22"/>
                  <a:pt x="1087" y="23"/>
                </a:cubicBezTo>
                <a:close/>
                <a:moveTo>
                  <a:pt x="1055" y="28"/>
                </a:moveTo>
                <a:lnTo>
                  <a:pt x="1055" y="28"/>
                </a:lnTo>
                <a:cubicBezTo>
                  <a:pt x="1050" y="28"/>
                  <a:pt x="1046" y="25"/>
                  <a:pt x="1045" y="20"/>
                </a:cubicBezTo>
                <a:cubicBezTo>
                  <a:pt x="1045" y="16"/>
                  <a:pt x="1048" y="12"/>
                  <a:pt x="1053" y="11"/>
                </a:cubicBezTo>
                <a:cubicBezTo>
                  <a:pt x="1057" y="11"/>
                  <a:pt x="1062" y="14"/>
                  <a:pt x="1062" y="18"/>
                </a:cubicBezTo>
                <a:cubicBezTo>
                  <a:pt x="1063" y="23"/>
                  <a:pt x="1059" y="27"/>
                  <a:pt x="1055" y="28"/>
                </a:cubicBezTo>
                <a:close/>
                <a:moveTo>
                  <a:pt x="1022" y="33"/>
                </a:moveTo>
                <a:lnTo>
                  <a:pt x="1022" y="33"/>
                </a:lnTo>
                <a:cubicBezTo>
                  <a:pt x="1017" y="33"/>
                  <a:pt x="1013" y="30"/>
                  <a:pt x="1013" y="25"/>
                </a:cubicBezTo>
                <a:cubicBezTo>
                  <a:pt x="1012" y="21"/>
                  <a:pt x="1015" y="17"/>
                  <a:pt x="1020" y="16"/>
                </a:cubicBezTo>
                <a:cubicBezTo>
                  <a:pt x="1024" y="16"/>
                  <a:pt x="1029" y="19"/>
                  <a:pt x="1029" y="24"/>
                </a:cubicBezTo>
                <a:cubicBezTo>
                  <a:pt x="1030" y="28"/>
                  <a:pt x="1026" y="32"/>
                  <a:pt x="1022" y="33"/>
                </a:cubicBezTo>
                <a:close/>
                <a:moveTo>
                  <a:pt x="989" y="38"/>
                </a:moveTo>
                <a:lnTo>
                  <a:pt x="989" y="38"/>
                </a:lnTo>
                <a:cubicBezTo>
                  <a:pt x="984" y="38"/>
                  <a:pt x="980" y="35"/>
                  <a:pt x="980" y="30"/>
                </a:cubicBezTo>
                <a:cubicBezTo>
                  <a:pt x="979" y="26"/>
                  <a:pt x="982" y="22"/>
                  <a:pt x="987" y="21"/>
                </a:cubicBezTo>
                <a:cubicBezTo>
                  <a:pt x="992" y="21"/>
                  <a:pt x="996" y="24"/>
                  <a:pt x="996" y="29"/>
                </a:cubicBezTo>
                <a:cubicBezTo>
                  <a:pt x="997" y="33"/>
                  <a:pt x="993" y="37"/>
                  <a:pt x="989" y="38"/>
                </a:cubicBezTo>
                <a:close/>
                <a:moveTo>
                  <a:pt x="957" y="44"/>
                </a:moveTo>
                <a:lnTo>
                  <a:pt x="957" y="44"/>
                </a:lnTo>
                <a:cubicBezTo>
                  <a:pt x="952" y="45"/>
                  <a:pt x="948" y="42"/>
                  <a:pt x="947" y="38"/>
                </a:cubicBezTo>
                <a:cubicBezTo>
                  <a:pt x="946" y="33"/>
                  <a:pt x="949" y="29"/>
                  <a:pt x="953" y="28"/>
                </a:cubicBezTo>
                <a:cubicBezTo>
                  <a:pt x="958" y="27"/>
                  <a:pt x="962" y="29"/>
                  <a:pt x="963" y="34"/>
                </a:cubicBezTo>
                <a:cubicBezTo>
                  <a:pt x="964" y="38"/>
                  <a:pt x="961" y="43"/>
                  <a:pt x="957" y="44"/>
                </a:cubicBezTo>
                <a:close/>
                <a:moveTo>
                  <a:pt x="925" y="52"/>
                </a:moveTo>
                <a:lnTo>
                  <a:pt x="925" y="52"/>
                </a:lnTo>
                <a:cubicBezTo>
                  <a:pt x="920" y="53"/>
                  <a:pt x="916" y="50"/>
                  <a:pt x="915" y="46"/>
                </a:cubicBezTo>
                <a:cubicBezTo>
                  <a:pt x="914" y="41"/>
                  <a:pt x="917" y="37"/>
                  <a:pt x="921" y="36"/>
                </a:cubicBezTo>
                <a:cubicBezTo>
                  <a:pt x="926" y="35"/>
                  <a:pt x="930" y="38"/>
                  <a:pt x="931" y="42"/>
                </a:cubicBezTo>
                <a:cubicBezTo>
                  <a:pt x="932" y="47"/>
                  <a:pt x="929" y="51"/>
                  <a:pt x="925" y="52"/>
                </a:cubicBezTo>
                <a:close/>
                <a:moveTo>
                  <a:pt x="892" y="60"/>
                </a:moveTo>
                <a:lnTo>
                  <a:pt x="892" y="60"/>
                </a:lnTo>
                <a:cubicBezTo>
                  <a:pt x="888" y="61"/>
                  <a:pt x="883" y="59"/>
                  <a:pt x="882" y="54"/>
                </a:cubicBezTo>
                <a:cubicBezTo>
                  <a:pt x="881" y="50"/>
                  <a:pt x="884" y="45"/>
                  <a:pt x="889" y="44"/>
                </a:cubicBezTo>
                <a:cubicBezTo>
                  <a:pt x="893" y="43"/>
                  <a:pt x="898" y="46"/>
                  <a:pt x="899" y="51"/>
                </a:cubicBezTo>
                <a:cubicBezTo>
                  <a:pt x="900" y="55"/>
                  <a:pt x="897" y="59"/>
                  <a:pt x="892" y="60"/>
                </a:cubicBezTo>
                <a:close/>
                <a:moveTo>
                  <a:pt x="860" y="69"/>
                </a:moveTo>
                <a:lnTo>
                  <a:pt x="860" y="69"/>
                </a:lnTo>
                <a:cubicBezTo>
                  <a:pt x="856" y="70"/>
                  <a:pt x="851" y="67"/>
                  <a:pt x="850" y="62"/>
                </a:cubicBezTo>
                <a:cubicBezTo>
                  <a:pt x="849" y="58"/>
                  <a:pt x="852" y="53"/>
                  <a:pt x="856" y="52"/>
                </a:cubicBezTo>
                <a:cubicBezTo>
                  <a:pt x="861" y="51"/>
                  <a:pt x="865" y="54"/>
                  <a:pt x="866" y="59"/>
                </a:cubicBezTo>
                <a:cubicBezTo>
                  <a:pt x="867" y="63"/>
                  <a:pt x="865" y="68"/>
                  <a:pt x="860" y="69"/>
                </a:cubicBezTo>
                <a:close/>
                <a:moveTo>
                  <a:pt x="829" y="79"/>
                </a:moveTo>
                <a:lnTo>
                  <a:pt x="829" y="79"/>
                </a:lnTo>
                <a:cubicBezTo>
                  <a:pt x="824" y="81"/>
                  <a:pt x="820" y="78"/>
                  <a:pt x="819" y="74"/>
                </a:cubicBezTo>
                <a:cubicBezTo>
                  <a:pt x="817" y="69"/>
                  <a:pt x="820" y="65"/>
                  <a:pt x="824" y="63"/>
                </a:cubicBezTo>
                <a:cubicBezTo>
                  <a:pt x="829" y="62"/>
                  <a:pt x="833" y="65"/>
                  <a:pt x="835" y="69"/>
                </a:cubicBezTo>
                <a:cubicBezTo>
                  <a:pt x="836" y="74"/>
                  <a:pt x="833" y="78"/>
                  <a:pt x="829" y="79"/>
                </a:cubicBezTo>
                <a:close/>
                <a:moveTo>
                  <a:pt x="798" y="91"/>
                </a:moveTo>
                <a:lnTo>
                  <a:pt x="798" y="91"/>
                </a:lnTo>
                <a:cubicBezTo>
                  <a:pt x="793" y="92"/>
                  <a:pt x="789" y="90"/>
                  <a:pt x="787" y="85"/>
                </a:cubicBezTo>
                <a:cubicBezTo>
                  <a:pt x="786" y="81"/>
                  <a:pt x="789" y="76"/>
                  <a:pt x="793" y="75"/>
                </a:cubicBezTo>
                <a:cubicBezTo>
                  <a:pt x="798" y="74"/>
                  <a:pt x="802" y="76"/>
                  <a:pt x="803" y="81"/>
                </a:cubicBezTo>
                <a:cubicBezTo>
                  <a:pt x="805" y="85"/>
                  <a:pt x="802" y="90"/>
                  <a:pt x="798" y="91"/>
                </a:cubicBezTo>
                <a:close/>
                <a:moveTo>
                  <a:pt x="766" y="102"/>
                </a:moveTo>
                <a:lnTo>
                  <a:pt x="766" y="102"/>
                </a:lnTo>
                <a:cubicBezTo>
                  <a:pt x="762" y="104"/>
                  <a:pt x="757" y="101"/>
                  <a:pt x="756" y="97"/>
                </a:cubicBezTo>
                <a:cubicBezTo>
                  <a:pt x="755" y="92"/>
                  <a:pt x="757" y="88"/>
                  <a:pt x="762" y="86"/>
                </a:cubicBezTo>
                <a:cubicBezTo>
                  <a:pt x="766" y="85"/>
                  <a:pt x="771" y="88"/>
                  <a:pt x="772" y="92"/>
                </a:cubicBezTo>
                <a:cubicBezTo>
                  <a:pt x="773" y="97"/>
                  <a:pt x="771" y="101"/>
                  <a:pt x="766" y="102"/>
                </a:cubicBezTo>
                <a:close/>
                <a:moveTo>
                  <a:pt x="736" y="114"/>
                </a:moveTo>
                <a:lnTo>
                  <a:pt x="736" y="114"/>
                </a:lnTo>
                <a:cubicBezTo>
                  <a:pt x="732" y="116"/>
                  <a:pt x="727" y="114"/>
                  <a:pt x="725" y="110"/>
                </a:cubicBezTo>
                <a:cubicBezTo>
                  <a:pt x="724" y="106"/>
                  <a:pt x="726" y="101"/>
                  <a:pt x="730" y="99"/>
                </a:cubicBezTo>
                <a:cubicBezTo>
                  <a:pt x="734" y="97"/>
                  <a:pt x="739" y="99"/>
                  <a:pt x="741" y="103"/>
                </a:cubicBezTo>
                <a:cubicBezTo>
                  <a:pt x="743" y="108"/>
                  <a:pt x="741" y="113"/>
                  <a:pt x="736" y="114"/>
                </a:cubicBezTo>
                <a:close/>
                <a:moveTo>
                  <a:pt x="706" y="129"/>
                </a:moveTo>
                <a:lnTo>
                  <a:pt x="706" y="129"/>
                </a:lnTo>
                <a:cubicBezTo>
                  <a:pt x="702" y="131"/>
                  <a:pt x="697" y="129"/>
                  <a:pt x="695" y="125"/>
                </a:cubicBezTo>
                <a:cubicBezTo>
                  <a:pt x="694" y="120"/>
                  <a:pt x="695" y="115"/>
                  <a:pt x="700" y="114"/>
                </a:cubicBezTo>
                <a:cubicBezTo>
                  <a:pt x="704" y="112"/>
                  <a:pt x="709" y="114"/>
                  <a:pt x="711" y="118"/>
                </a:cubicBezTo>
                <a:cubicBezTo>
                  <a:pt x="713" y="122"/>
                  <a:pt x="711" y="127"/>
                  <a:pt x="706" y="129"/>
                </a:cubicBezTo>
                <a:close/>
                <a:moveTo>
                  <a:pt x="676" y="143"/>
                </a:moveTo>
                <a:lnTo>
                  <a:pt x="676" y="143"/>
                </a:lnTo>
                <a:cubicBezTo>
                  <a:pt x="672" y="145"/>
                  <a:pt x="667" y="143"/>
                  <a:pt x="665" y="139"/>
                </a:cubicBezTo>
                <a:cubicBezTo>
                  <a:pt x="664" y="135"/>
                  <a:pt x="665" y="130"/>
                  <a:pt x="670" y="128"/>
                </a:cubicBezTo>
                <a:cubicBezTo>
                  <a:pt x="674" y="126"/>
                  <a:pt x="679" y="128"/>
                  <a:pt x="681" y="132"/>
                </a:cubicBezTo>
                <a:cubicBezTo>
                  <a:pt x="682" y="137"/>
                  <a:pt x="681" y="141"/>
                  <a:pt x="676" y="143"/>
                </a:cubicBezTo>
                <a:close/>
                <a:moveTo>
                  <a:pt x="646" y="158"/>
                </a:moveTo>
                <a:lnTo>
                  <a:pt x="646" y="158"/>
                </a:lnTo>
                <a:cubicBezTo>
                  <a:pt x="642" y="160"/>
                  <a:pt x="637" y="158"/>
                  <a:pt x="635" y="153"/>
                </a:cubicBezTo>
                <a:cubicBezTo>
                  <a:pt x="633" y="149"/>
                  <a:pt x="635" y="144"/>
                  <a:pt x="640" y="142"/>
                </a:cubicBezTo>
                <a:cubicBezTo>
                  <a:pt x="644" y="141"/>
                  <a:pt x="649" y="143"/>
                  <a:pt x="651" y="147"/>
                </a:cubicBezTo>
                <a:cubicBezTo>
                  <a:pt x="652" y="151"/>
                  <a:pt x="651" y="156"/>
                  <a:pt x="646" y="158"/>
                </a:cubicBezTo>
                <a:close/>
                <a:moveTo>
                  <a:pt x="618" y="174"/>
                </a:moveTo>
                <a:lnTo>
                  <a:pt x="618" y="174"/>
                </a:lnTo>
                <a:cubicBezTo>
                  <a:pt x="614" y="176"/>
                  <a:pt x="609" y="175"/>
                  <a:pt x="607" y="170"/>
                </a:cubicBezTo>
                <a:cubicBezTo>
                  <a:pt x="605" y="166"/>
                  <a:pt x="606" y="161"/>
                  <a:pt x="610" y="159"/>
                </a:cubicBezTo>
                <a:cubicBezTo>
                  <a:pt x="614" y="157"/>
                  <a:pt x="619" y="159"/>
                  <a:pt x="622" y="163"/>
                </a:cubicBezTo>
                <a:cubicBezTo>
                  <a:pt x="624" y="167"/>
                  <a:pt x="622" y="172"/>
                  <a:pt x="618" y="174"/>
                </a:cubicBezTo>
                <a:close/>
                <a:moveTo>
                  <a:pt x="589" y="191"/>
                </a:moveTo>
                <a:lnTo>
                  <a:pt x="589" y="191"/>
                </a:lnTo>
                <a:cubicBezTo>
                  <a:pt x="585" y="194"/>
                  <a:pt x="580" y="192"/>
                  <a:pt x="578" y="188"/>
                </a:cubicBezTo>
                <a:cubicBezTo>
                  <a:pt x="576" y="184"/>
                  <a:pt x="578" y="179"/>
                  <a:pt x="582" y="177"/>
                </a:cubicBezTo>
                <a:cubicBezTo>
                  <a:pt x="586" y="175"/>
                  <a:pt x="591" y="176"/>
                  <a:pt x="593" y="180"/>
                </a:cubicBezTo>
                <a:cubicBezTo>
                  <a:pt x="595" y="184"/>
                  <a:pt x="593" y="189"/>
                  <a:pt x="589" y="191"/>
                </a:cubicBezTo>
                <a:close/>
                <a:moveTo>
                  <a:pt x="561" y="209"/>
                </a:moveTo>
                <a:lnTo>
                  <a:pt x="561" y="209"/>
                </a:lnTo>
                <a:cubicBezTo>
                  <a:pt x="557" y="211"/>
                  <a:pt x="552" y="209"/>
                  <a:pt x="550" y="205"/>
                </a:cubicBezTo>
                <a:cubicBezTo>
                  <a:pt x="548" y="201"/>
                  <a:pt x="549" y="196"/>
                  <a:pt x="553" y="194"/>
                </a:cubicBezTo>
                <a:cubicBezTo>
                  <a:pt x="557" y="192"/>
                  <a:pt x="562" y="193"/>
                  <a:pt x="564" y="198"/>
                </a:cubicBezTo>
                <a:cubicBezTo>
                  <a:pt x="567" y="202"/>
                  <a:pt x="565" y="207"/>
                  <a:pt x="561" y="209"/>
                </a:cubicBezTo>
                <a:close/>
                <a:moveTo>
                  <a:pt x="534" y="226"/>
                </a:moveTo>
                <a:lnTo>
                  <a:pt x="534" y="226"/>
                </a:lnTo>
                <a:cubicBezTo>
                  <a:pt x="530" y="229"/>
                  <a:pt x="525" y="228"/>
                  <a:pt x="522" y="224"/>
                </a:cubicBezTo>
                <a:cubicBezTo>
                  <a:pt x="520" y="221"/>
                  <a:pt x="520" y="215"/>
                  <a:pt x="524" y="213"/>
                </a:cubicBezTo>
                <a:cubicBezTo>
                  <a:pt x="528" y="210"/>
                  <a:pt x="533" y="211"/>
                  <a:pt x="536" y="215"/>
                </a:cubicBezTo>
                <a:cubicBezTo>
                  <a:pt x="539" y="218"/>
                  <a:pt x="538" y="223"/>
                  <a:pt x="534" y="226"/>
                </a:cubicBezTo>
                <a:close/>
                <a:moveTo>
                  <a:pt x="507" y="246"/>
                </a:moveTo>
                <a:lnTo>
                  <a:pt x="507" y="246"/>
                </a:lnTo>
                <a:cubicBezTo>
                  <a:pt x="503" y="249"/>
                  <a:pt x="498" y="248"/>
                  <a:pt x="496" y="244"/>
                </a:cubicBezTo>
                <a:cubicBezTo>
                  <a:pt x="493" y="241"/>
                  <a:pt x="494" y="235"/>
                  <a:pt x="498" y="233"/>
                </a:cubicBezTo>
                <a:cubicBezTo>
                  <a:pt x="501" y="230"/>
                  <a:pt x="506" y="231"/>
                  <a:pt x="509" y="235"/>
                </a:cubicBezTo>
                <a:cubicBezTo>
                  <a:pt x="512" y="238"/>
                  <a:pt x="511" y="244"/>
                  <a:pt x="507" y="246"/>
                </a:cubicBezTo>
                <a:close/>
                <a:moveTo>
                  <a:pt x="481" y="266"/>
                </a:moveTo>
                <a:lnTo>
                  <a:pt x="481" y="266"/>
                </a:lnTo>
                <a:cubicBezTo>
                  <a:pt x="477" y="269"/>
                  <a:pt x="472" y="268"/>
                  <a:pt x="469" y="264"/>
                </a:cubicBezTo>
                <a:cubicBezTo>
                  <a:pt x="466" y="261"/>
                  <a:pt x="467" y="255"/>
                  <a:pt x="471" y="253"/>
                </a:cubicBezTo>
                <a:cubicBezTo>
                  <a:pt x="475" y="250"/>
                  <a:pt x="480" y="251"/>
                  <a:pt x="482" y="255"/>
                </a:cubicBezTo>
                <a:cubicBezTo>
                  <a:pt x="485" y="258"/>
                  <a:pt x="484" y="264"/>
                  <a:pt x="481" y="266"/>
                </a:cubicBezTo>
                <a:close/>
                <a:moveTo>
                  <a:pt x="454" y="286"/>
                </a:moveTo>
                <a:lnTo>
                  <a:pt x="454" y="286"/>
                </a:lnTo>
                <a:cubicBezTo>
                  <a:pt x="450" y="289"/>
                  <a:pt x="445" y="288"/>
                  <a:pt x="442" y="284"/>
                </a:cubicBezTo>
                <a:cubicBezTo>
                  <a:pt x="440" y="281"/>
                  <a:pt x="440" y="275"/>
                  <a:pt x="444" y="273"/>
                </a:cubicBezTo>
                <a:cubicBezTo>
                  <a:pt x="448" y="270"/>
                  <a:pt x="453" y="271"/>
                  <a:pt x="456" y="275"/>
                </a:cubicBezTo>
                <a:cubicBezTo>
                  <a:pt x="458" y="278"/>
                  <a:pt x="458" y="284"/>
                  <a:pt x="454" y="286"/>
                </a:cubicBezTo>
                <a:close/>
                <a:moveTo>
                  <a:pt x="429" y="308"/>
                </a:moveTo>
                <a:lnTo>
                  <a:pt x="429" y="308"/>
                </a:lnTo>
                <a:cubicBezTo>
                  <a:pt x="426" y="311"/>
                  <a:pt x="420" y="310"/>
                  <a:pt x="417" y="307"/>
                </a:cubicBezTo>
                <a:cubicBezTo>
                  <a:pt x="415" y="303"/>
                  <a:pt x="415" y="298"/>
                  <a:pt x="419" y="295"/>
                </a:cubicBezTo>
                <a:cubicBezTo>
                  <a:pt x="422" y="292"/>
                  <a:pt x="428" y="293"/>
                  <a:pt x="431" y="296"/>
                </a:cubicBezTo>
                <a:cubicBezTo>
                  <a:pt x="433" y="300"/>
                  <a:pt x="433" y="305"/>
                  <a:pt x="429" y="308"/>
                </a:cubicBezTo>
                <a:close/>
                <a:moveTo>
                  <a:pt x="404" y="330"/>
                </a:moveTo>
                <a:lnTo>
                  <a:pt x="404" y="330"/>
                </a:lnTo>
                <a:cubicBezTo>
                  <a:pt x="401" y="333"/>
                  <a:pt x="396" y="333"/>
                  <a:pt x="393" y="329"/>
                </a:cubicBezTo>
                <a:cubicBezTo>
                  <a:pt x="390" y="325"/>
                  <a:pt x="391" y="320"/>
                  <a:pt x="394" y="317"/>
                </a:cubicBezTo>
                <a:cubicBezTo>
                  <a:pt x="398" y="314"/>
                  <a:pt x="403" y="315"/>
                  <a:pt x="406" y="319"/>
                </a:cubicBezTo>
                <a:cubicBezTo>
                  <a:pt x="409" y="322"/>
                  <a:pt x="408" y="328"/>
                  <a:pt x="404" y="330"/>
                </a:cubicBezTo>
                <a:close/>
                <a:moveTo>
                  <a:pt x="380" y="353"/>
                </a:moveTo>
                <a:lnTo>
                  <a:pt x="380" y="353"/>
                </a:lnTo>
                <a:cubicBezTo>
                  <a:pt x="376" y="356"/>
                  <a:pt x="371" y="355"/>
                  <a:pt x="368" y="351"/>
                </a:cubicBezTo>
                <a:cubicBezTo>
                  <a:pt x="365" y="348"/>
                  <a:pt x="366" y="343"/>
                  <a:pt x="369" y="340"/>
                </a:cubicBezTo>
                <a:cubicBezTo>
                  <a:pt x="373" y="337"/>
                  <a:pt x="378" y="337"/>
                  <a:pt x="381" y="341"/>
                </a:cubicBezTo>
                <a:cubicBezTo>
                  <a:pt x="384" y="345"/>
                  <a:pt x="383" y="350"/>
                  <a:pt x="380" y="353"/>
                </a:cubicBezTo>
                <a:close/>
                <a:moveTo>
                  <a:pt x="357" y="375"/>
                </a:moveTo>
                <a:lnTo>
                  <a:pt x="357" y="375"/>
                </a:lnTo>
                <a:cubicBezTo>
                  <a:pt x="353" y="379"/>
                  <a:pt x="348" y="379"/>
                  <a:pt x="345" y="375"/>
                </a:cubicBezTo>
                <a:cubicBezTo>
                  <a:pt x="342" y="372"/>
                  <a:pt x="342" y="367"/>
                  <a:pt x="345" y="364"/>
                </a:cubicBezTo>
                <a:cubicBezTo>
                  <a:pt x="348" y="360"/>
                  <a:pt x="353" y="360"/>
                  <a:pt x="357" y="364"/>
                </a:cubicBezTo>
                <a:cubicBezTo>
                  <a:pt x="360" y="367"/>
                  <a:pt x="360" y="372"/>
                  <a:pt x="357" y="375"/>
                </a:cubicBezTo>
                <a:close/>
                <a:moveTo>
                  <a:pt x="334" y="400"/>
                </a:moveTo>
                <a:lnTo>
                  <a:pt x="334" y="400"/>
                </a:lnTo>
                <a:cubicBezTo>
                  <a:pt x="331" y="403"/>
                  <a:pt x="326" y="403"/>
                  <a:pt x="322" y="400"/>
                </a:cubicBezTo>
                <a:cubicBezTo>
                  <a:pt x="319" y="397"/>
                  <a:pt x="319" y="392"/>
                  <a:pt x="322" y="388"/>
                </a:cubicBezTo>
                <a:cubicBezTo>
                  <a:pt x="326" y="385"/>
                  <a:pt x="331" y="385"/>
                  <a:pt x="334" y="388"/>
                </a:cubicBezTo>
                <a:cubicBezTo>
                  <a:pt x="338" y="392"/>
                  <a:pt x="338" y="397"/>
                  <a:pt x="334" y="400"/>
                </a:cubicBezTo>
                <a:close/>
                <a:moveTo>
                  <a:pt x="312" y="425"/>
                </a:moveTo>
                <a:lnTo>
                  <a:pt x="312" y="425"/>
                </a:lnTo>
                <a:cubicBezTo>
                  <a:pt x="309" y="428"/>
                  <a:pt x="303" y="428"/>
                  <a:pt x="300" y="425"/>
                </a:cubicBezTo>
                <a:cubicBezTo>
                  <a:pt x="297" y="422"/>
                  <a:pt x="297" y="416"/>
                  <a:pt x="300" y="413"/>
                </a:cubicBezTo>
                <a:cubicBezTo>
                  <a:pt x="303" y="410"/>
                  <a:pt x="309" y="410"/>
                  <a:pt x="312" y="413"/>
                </a:cubicBezTo>
                <a:cubicBezTo>
                  <a:pt x="315" y="416"/>
                  <a:pt x="315" y="422"/>
                  <a:pt x="312" y="425"/>
                </a:cubicBezTo>
                <a:close/>
                <a:moveTo>
                  <a:pt x="289" y="450"/>
                </a:moveTo>
                <a:lnTo>
                  <a:pt x="289" y="450"/>
                </a:lnTo>
                <a:cubicBezTo>
                  <a:pt x="286" y="453"/>
                  <a:pt x="281" y="453"/>
                  <a:pt x="278" y="450"/>
                </a:cubicBezTo>
                <a:cubicBezTo>
                  <a:pt x="274" y="446"/>
                  <a:pt x="274" y="441"/>
                  <a:pt x="278" y="438"/>
                </a:cubicBezTo>
                <a:cubicBezTo>
                  <a:pt x="281" y="435"/>
                  <a:pt x="286" y="435"/>
                  <a:pt x="289" y="438"/>
                </a:cubicBezTo>
                <a:cubicBezTo>
                  <a:pt x="293" y="441"/>
                  <a:pt x="293" y="446"/>
                  <a:pt x="289" y="450"/>
                </a:cubicBezTo>
                <a:close/>
                <a:moveTo>
                  <a:pt x="270" y="476"/>
                </a:moveTo>
                <a:lnTo>
                  <a:pt x="270" y="476"/>
                </a:lnTo>
                <a:cubicBezTo>
                  <a:pt x="266" y="479"/>
                  <a:pt x="261" y="479"/>
                  <a:pt x="258" y="476"/>
                </a:cubicBezTo>
                <a:cubicBezTo>
                  <a:pt x="254" y="473"/>
                  <a:pt x="254" y="468"/>
                  <a:pt x="257" y="465"/>
                </a:cubicBezTo>
                <a:cubicBezTo>
                  <a:pt x="260" y="461"/>
                  <a:pt x="266" y="461"/>
                  <a:pt x="269" y="464"/>
                </a:cubicBezTo>
                <a:cubicBezTo>
                  <a:pt x="272" y="467"/>
                  <a:pt x="273" y="472"/>
                  <a:pt x="270" y="476"/>
                </a:cubicBezTo>
                <a:close/>
                <a:moveTo>
                  <a:pt x="250" y="503"/>
                </a:moveTo>
                <a:lnTo>
                  <a:pt x="250" y="503"/>
                </a:lnTo>
                <a:cubicBezTo>
                  <a:pt x="246" y="506"/>
                  <a:pt x="241" y="506"/>
                  <a:pt x="238" y="503"/>
                </a:cubicBezTo>
                <a:cubicBezTo>
                  <a:pt x="234" y="500"/>
                  <a:pt x="234" y="495"/>
                  <a:pt x="237" y="491"/>
                </a:cubicBezTo>
                <a:cubicBezTo>
                  <a:pt x="240" y="488"/>
                  <a:pt x="246" y="488"/>
                  <a:pt x="249" y="491"/>
                </a:cubicBezTo>
                <a:cubicBezTo>
                  <a:pt x="252" y="494"/>
                  <a:pt x="253" y="499"/>
                  <a:pt x="250" y="503"/>
                </a:cubicBezTo>
                <a:close/>
                <a:moveTo>
                  <a:pt x="230" y="529"/>
                </a:moveTo>
                <a:lnTo>
                  <a:pt x="230" y="529"/>
                </a:lnTo>
                <a:cubicBezTo>
                  <a:pt x="226" y="533"/>
                  <a:pt x="221" y="533"/>
                  <a:pt x="218" y="530"/>
                </a:cubicBezTo>
                <a:cubicBezTo>
                  <a:pt x="214" y="527"/>
                  <a:pt x="214" y="521"/>
                  <a:pt x="217" y="518"/>
                </a:cubicBezTo>
                <a:cubicBezTo>
                  <a:pt x="220" y="515"/>
                  <a:pt x="226" y="514"/>
                  <a:pt x="229" y="517"/>
                </a:cubicBezTo>
                <a:cubicBezTo>
                  <a:pt x="232" y="521"/>
                  <a:pt x="233" y="526"/>
                  <a:pt x="230" y="529"/>
                </a:cubicBezTo>
                <a:close/>
                <a:moveTo>
                  <a:pt x="211" y="556"/>
                </a:moveTo>
                <a:lnTo>
                  <a:pt x="211" y="556"/>
                </a:lnTo>
                <a:cubicBezTo>
                  <a:pt x="209" y="560"/>
                  <a:pt x="204" y="561"/>
                  <a:pt x="200" y="558"/>
                </a:cubicBezTo>
                <a:cubicBezTo>
                  <a:pt x="196" y="555"/>
                  <a:pt x="195" y="550"/>
                  <a:pt x="198" y="546"/>
                </a:cubicBezTo>
                <a:cubicBezTo>
                  <a:pt x="201" y="543"/>
                  <a:pt x="206" y="542"/>
                  <a:pt x="210" y="544"/>
                </a:cubicBezTo>
                <a:cubicBezTo>
                  <a:pt x="213" y="547"/>
                  <a:pt x="214" y="552"/>
                  <a:pt x="211" y="556"/>
                </a:cubicBezTo>
                <a:close/>
                <a:moveTo>
                  <a:pt x="194" y="584"/>
                </a:moveTo>
                <a:lnTo>
                  <a:pt x="194" y="585"/>
                </a:lnTo>
                <a:cubicBezTo>
                  <a:pt x="191" y="588"/>
                  <a:pt x="186" y="589"/>
                  <a:pt x="183" y="586"/>
                </a:cubicBezTo>
                <a:cubicBezTo>
                  <a:pt x="179" y="584"/>
                  <a:pt x="178" y="579"/>
                  <a:pt x="181" y="575"/>
                </a:cubicBezTo>
                <a:cubicBezTo>
                  <a:pt x="183" y="571"/>
                  <a:pt x="188" y="570"/>
                  <a:pt x="192" y="573"/>
                </a:cubicBezTo>
                <a:cubicBezTo>
                  <a:pt x="196" y="576"/>
                  <a:pt x="197" y="581"/>
                  <a:pt x="194" y="584"/>
                </a:cubicBezTo>
                <a:close/>
                <a:moveTo>
                  <a:pt x="177" y="613"/>
                </a:moveTo>
                <a:lnTo>
                  <a:pt x="177" y="613"/>
                </a:lnTo>
                <a:cubicBezTo>
                  <a:pt x="174" y="617"/>
                  <a:pt x="169" y="618"/>
                  <a:pt x="165" y="615"/>
                </a:cubicBezTo>
                <a:cubicBezTo>
                  <a:pt x="162" y="612"/>
                  <a:pt x="161" y="607"/>
                  <a:pt x="163" y="603"/>
                </a:cubicBezTo>
                <a:cubicBezTo>
                  <a:pt x="166" y="600"/>
                  <a:pt x="171" y="599"/>
                  <a:pt x="175" y="601"/>
                </a:cubicBezTo>
                <a:cubicBezTo>
                  <a:pt x="179" y="604"/>
                  <a:pt x="180" y="609"/>
                  <a:pt x="177" y="613"/>
                </a:cubicBezTo>
                <a:close/>
                <a:moveTo>
                  <a:pt x="160" y="641"/>
                </a:moveTo>
                <a:lnTo>
                  <a:pt x="160" y="641"/>
                </a:lnTo>
                <a:cubicBezTo>
                  <a:pt x="158" y="645"/>
                  <a:pt x="153" y="646"/>
                  <a:pt x="149" y="644"/>
                </a:cubicBezTo>
                <a:cubicBezTo>
                  <a:pt x="145" y="642"/>
                  <a:pt x="143" y="637"/>
                  <a:pt x="145" y="633"/>
                </a:cubicBezTo>
                <a:cubicBezTo>
                  <a:pt x="148" y="629"/>
                  <a:pt x="153" y="627"/>
                  <a:pt x="157" y="629"/>
                </a:cubicBezTo>
                <a:cubicBezTo>
                  <a:pt x="161" y="632"/>
                  <a:pt x="162" y="637"/>
                  <a:pt x="160" y="641"/>
                </a:cubicBezTo>
                <a:close/>
                <a:moveTo>
                  <a:pt x="146" y="671"/>
                </a:moveTo>
                <a:lnTo>
                  <a:pt x="146" y="671"/>
                </a:lnTo>
                <a:cubicBezTo>
                  <a:pt x="144" y="675"/>
                  <a:pt x="139" y="676"/>
                  <a:pt x="134" y="674"/>
                </a:cubicBezTo>
                <a:cubicBezTo>
                  <a:pt x="130" y="672"/>
                  <a:pt x="129" y="667"/>
                  <a:pt x="131" y="663"/>
                </a:cubicBezTo>
                <a:cubicBezTo>
                  <a:pt x="133" y="659"/>
                  <a:pt x="138" y="657"/>
                  <a:pt x="142" y="659"/>
                </a:cubicBezTo>
                <a:cubicBezTo>
                  <a:pt x="146" y="662"/>
                  <a:pt x="148" y="667"/>
                  <a:pt x="146" y="671"/>
                </a:cubicBezTo>
                <a:close/>
                <a:moveTo>
                  <a:pt x="131" y="701"/>
                </a:moveTo>
                <a:lnTo>
                  <a:pt x="131" y="701"/>
                </a:lnTo>
                <a:cubicBezTo>
                  <a:pt x="129" y="705"/>
                  <a:pt x="124" y="706"/>
                  <a:pt x="120" y="704"/>
                </a:cubicBezTo>
                <a:cubicBezTo>
                  <a:pt x="116" y="702"/>
                  <a:pt x="114" y="697"/>
                  <a:pt x="117" y="693"/>
                </a:cubicBezTo>
                <a:cubicBezTo>
                  <a:pt x="119" y="689"/>
                  <a:pt x="124" y="687"/>
                  <a:pt x="128" y="689"/>
                </a:cubicBezTo>
                <a:cubicBezTo>
                  <a:pt x="132" y="692"/>
                  <a:pt x="133" y="697"/>
                  <a:pt x="131" y="701"/>
                </a:cubicBezTo>
                <a:close/>
                <a:moveTo>
                  <a:pt x="117" y="731"/>
                </a:moveTo>
                <a:lnTo>
                  <a:pt x="117" y="731"/>
                </a:lnTo>
                <a:cubicBezTo>
                  <a:pt x="115" y="735"/>
                  <a:pt x="110" y="736"/>
                  <a:pt x="106" y="734"/>
                </a:cubicBezTo>
                <a:cubicBezTo>
                  <a:pt x="101" y="732"/>
                  <a:pt x="100" y="727"/>
                  <a:pt x="102" y="723"/>
                </a:cubicBezTo>
                <a:cubicBezTo>
                  <a:pt x="104" y="719"/>
                  <a:pt x="109" y="717"/>
                  <a:pt x="113" y="720"/>
                </a:cubicBezTo>
                <a:cubicBezTo>
                  <a:pt x="117" y="722"/>
                  <a:pt x="119" y="727"/>
                  <a:pt x="117" y="731"/>
                </a:cubicBezTo>
                <a:close/>
                <a:moveTo>
                  <a:pt x="104" y="760"/>
                </a:moveTo>
                <a:lnTo>
                  <a:pt x="104" y="761"/>
                </a:lnTo>
                <a:cubicBezTo>
                  <a:pt x="103" y="765"/>
                  <a:pt x="98" y="767"/>
                  <a:pt x="94" y="765"/>
                </a:cubicBezTo>
                <a:cubicBezTo>
                  <a:pt x="89" y="764"/>
                  <a:pt x="87" y="759"/>
                  <a:pt x="89" y="755"/>
                </a:cubicBezTo>
                <a:cubicBezTo>
                  <a:pt x="90" y="750"/>
                  <a:pt x="95" y="748"/>
                  <a:pt x="99" y="750"/>
                </a:cubicBezTo>
                <a:cubicBezTo>
                  <a:pt x="104" y="751"/>
                  <a:pt x="106" y="756"/>
                  <a:pt x="104" y="760"/>
                </a:cubicBezTo>
                <a:close/>
                <a:moveTo>
                  <a:pt x="93" y="792"/>
                </a:moveTo>
                <a:lnTo>
                  <a:pt x="93" y="792"/>
                </a:lnTo>
                <a:cubicBezTo>
                  <a:pt x="91" y="796"/>
                  <a:pt x="86" y="798"/>
                  <a:pt x="82" y="797"/>
                </a:cubicBezTo>
                <a:cubicBezTo>
                  <a:pt x="78" y="795"/>
                  <a:pt x="76" y="790"/>
                  <a:pt x="77" y="786"/>
                </a:cubicBezTo>
                <a:cubicBezTo>
                  <a:pt x="79" y="782"/>
                  <a:pt x="84" y="779"/>
                  <a:pt x="88" y="781"/>
                </a:cubicBezTo>
                <a:cubicBezTo>
                  <a:pt x="92" y="783"/>
                  <a:pt x="94" y="787"/>
                  <a:pt x="93" y="792"/>
                </a:cubicBezTo>
                <a:close/>
                <a:moveTo>
                  <a:pt x="81" y="823"/>
                </a:moveTo>
                <a:lnTo>
                  <a:pt x="81" y="823"/>
                </a:lnTo>
                <a:cubicBezTo>
                  <a:pt x="80" y="827"/>
                  <a:pt x="75" y="830"/>
                  <a:pt x="71" y="828"/>
                </a:cubicBezTo>
                <a:cubicBezTo>
                  <a:pt x="66" y="826"/>
                  <a:pt x="64" y="822"/>
                  <a:pt x="66" y="817"/>
                </a:cubicBezTo>
                <a:cubicBezTo>
                  <a:pt x="67" y="813"/>
                  <a:pt x="72" y="811"/>
                  <a:pt x="76" y="812"/>
                </a:cubicBezTo>
                <a:cubicBezTo>
                  <a:pt x="81" y="814"/>
                  <a:pt x="83" y="819"/>
                  <a:pt x="81" y="823"/>
                </a:cubicBezTo>
                <a:close/>
                <a:moveTo>
                  <a:pt x="70" y="854"/>
                </a:moveTo>
                <a:lnTo>
                  <a:pt x="70" y="854"/>
                </a:lnTo>
                <a:cubicBezTo>
                  <a:pt x="69" y="856"/>
                  <a:pt x="68" y="858"/>
                  <a:pt x="66" y="859"/>
                </a:cubicBezTo>
                <a:cubicBezTo>
                  <a:pt x="62" y="861"/>
                  <a:pt x="57" y="859"/>
                  <a:pt x="55" y="855"/>
                </a:cubicBezTo>
                <a:cubicBezTo>
                  <a:pt x="52" y="851"/>
                  <a:pt x="54" y="846"/>
                  <a:pt x="58" y="844"/>
                </a:cubicBezTo>
                <a:lnTo>
                  <a:pt x="54" y="849"/>
                </a:lnTo>
                <a:cubicBezTo>
                  <a:pt x="55" y="845"/>
                  <a:pt x="60" y="842"/>
                  <a:pt x="64" y="843"/>
                </a:cubicBezTo>
                <a:cubicBezTo>
                  <a:pt x="69" y="845"/>
                  <a:pt x="71" y="849"/>
                  <a:pt x="70" y="854"/>
                </a:cubicBezTo>
                <a:close/>
                <a:moveTo>
                  <a:pt x="61" y="887"/>
                </a:moveTo>
                <a:lnTo>
                  <a:pt x="61" y="887"/>
                </a:lnTo>
                <a:cubicBezTo>
                  <a:pt x="60" y="891"/>
                  <a:pt x="55" y="893"/>
                  <a:pt x="51" y="892"/>
                </a:cubicBezTo>
                <a:cubicBezTo>
                  <a:pt x="46" y="890"/>
                  <a:pt x="44" y="885"/>
                  <a:pt x="46" y="881"/>
                </a:cubicBezTo>
                <a:cubicBezTo>
                  <a:pt x="47" y="877"/>
                  <a:pt x="52" y="874"/>
                  <a:pt x="57" y="876"/>
                </a:cubicBezTo>
                <a:cubicBezTo>
                  <a:pt x="61" y="878"/>
                  <a:pt x="63" y="882"/>
                  <a:pt x="61" y="887"/>
                </a:cubicBezTo>
                <a:close/>
                <a:moveTo>
                  <a:pt x="53" y="919"/>
                </a:moveTo>
                <a:lnTo>
                  <a:pt x="53" y="919"/>
                </a:lnTo>
                <a:cubicBezTo>
                  <a:pt x="52" y="923"/>
                  <a:pt x="47" y="925"/>
                  <a:pt x="42" y="924"/>
                </a:cubicBezTo>
                <a:cubicBezTo>
                  <a:pt x="38" y="922"/>
                  <a:pt x="36" y="917"/>
                  <a:pt x="38" y="913"/>
                </a:cubicBezTo>
                <a:cubicBezTo>
                  <a:pt x="39" y="909"/>
                  <a:pt x="44" y="907"/>
                  <a:pt x="48" y="908"/>
                </a:cubicBezTo>
                <a:cubicBezTo>
                  <a:pt x="53" y="910"/>
                  <a:pt x="55" y="915"/>
                  <a:pt x="53" y="919"/>
                </a:cubicBezTo>
                <a:close/>
                <a:moveTo>
                  <a:pt x="45" y="951"/>
                </a:moveTo>
                <a:lnTo>
                  <a:pt x="45" y="951"/>
                </a:lnTo>
                <a:cubicBezTo>
                  <a:pt x="43" y="956"/>
                  <a:pt x="38" y="958"/>
                  <a:pt x="34" y="956"/>
                </a:cubicBezTo>
                <a:cubicBezTo>
                  <a:pt x="30" y="955"/>
                  <a:pt x="28" y="950"/>
                  <a:pt x="29" y="945"/>
                </a:cubicBezTo>
                <a:cubicBezTo>
                  <a:pt x="31" y="941"/>
                  <a:pt x="36" y="939"/>
                  <a:pt x="40" y="941"/>
                </a:cubicBezTo>
                <a:cubicBezTo>
                  <a:pt x="44" y="942"/>
                  <a:pt x="47" y="947"/>
                  <a:pt x="45" y="951"/>
                </a:cubicBezTo>
                <a:close/>
                <a:moveTo>
                  <a:pt x="38" y="983"/>
                </a:moveTo>
                <a:lnTo>
                  <a:pt x="38" y="983"/>
                </a:lnTo>
                <a:cubicBezTo>
                  <a:pt x="37" y="987"/>
                  <a:pt x="33" y="990"/>
                  <a:pt x="28" y="989"/>
                </a:cubicBezTo>
                <a:cubicBezTo>
                  <a:pt x="24" y="988"/>
                  <a:pt x="21" y="983"/>
                  <a:pt x="22" y="979"/>
                </a:cubicBezTo>
                <a:cubicBezTo>
                  <a:pt x="23" y="974"/>
                  <a:pt x="28" y="972"/>
                  <a:pt x="32" y="973"/>
                </a:cubicBezTo>
                <a:cubicBezTo>
                  <a:pt x="37" y="974"/>
                  <a:pt x="39" y="979"/>
                  <a:pt x="38" y="983"/>
                </a:cubicBezTo>
                <a:close/>
                <a:moveTo>
                  <a:pt x="33" y="1016"/>
                </a:moveTo>
                <a:lnTo>
                  <a:pt x="33" y="1016"/>
                </a:lnTo>
                <a:cubicBezTo>
                  <a:pt x="32" y="1020"/>
                  <a:pt x="28" y="1023"/>
                  <a:pt x="23" y="1022"/>
                </a:cubicBezTo>
                <a:cubicBezTo>
                  <a:pt x="19" y="1021"/>
                  <a:pt x="16" y="1016"/>
                  <a:pt x="17" y="1012"/>
                </a:cubicBezTo>
                <a:cubicBezTo>
                  <a:pt x="18" y="1007"/>
                  <a:pt x="23" y="1005"/>
                  <a:pt x="27" y="1006"/>
                </a:cubicBezTo>
                <a:cubicBezTo>
                  <a:pt x="32" y="1007"/>
                  <a:pt x="34" y="1011"/>
                  <a:pt x="33" y="1016"/>
                </a:cubicBezTo>
                <a:close/>
                <a:moveTo>
                  <a:pt x="28" y="1049"/>
                </a:moveTo>
                <a:lnTo>
                  <a:pt x="28" y="1049"/>
                </a:lnTo>
                <a:cubicBezTo>
                  <a:pt x="27" y="1053"/>
                  <a:pt x="22" y="1056"/>
                  <a:pt x="18" y="1055"/>
                </a:cubicBezTo>
                <a:cubicBezTo>
                  <a:pt x="13" y="1054"/>
                  <a:pt x="11" y="1049"/>
                  <a:pt x="12" y="1045"/>
                </a:cubicBezTo>
                <a:cubicBezTo>
                  <a:pt x="13" y="1040"/>
                  <a:pt x="18" y="1038"/>
                  <a:pt x="22" y="1039"/>
                </a:cubicBezTo>
                <a:cubicBezTo>
                  <a:pt x="26" y="1040"/>
                  <a:pt x="29" y="1044"/>
                  <a:pt x="28" y="1049"/>
                </a:cubicBezTo>
                <a:close/>
                <a:moveTo>
                  <a:pt x="23" y="1082"/>
                </a:moveTo>
                <a:lnTo>
                  <a:pt x="23" y="1082"/>
                </a:lnTo>
                <a:cubicBezTo>
                  <a:pt x="22" y="1086"/>
                  <a:pt x="17" y="1089"/>
                  <a:pt x="13" y="1088"/>
                </a:cubicBezTo>
                <a:cubicBezTo>
                  <a:pt x="8" y="1087"/>
                  <a:pt x="6" y="1082"/>
                  <a:pt x="7" y="1078"/>
                </a:cubicBezTo>
                <a:cubicBezTo>
                  <a:pt x="8" y="1073"/>
                  <a:pt x="12" y="1071"/>
                  <a:pt x="17" y="1072"/>
                </a:cubicBezTo>
                <a:cubicBezTo>
                  <a:pt x="21" y="1073"/>
                  <a:pt x="24" y="1077"/>
                  <a:pt x="23" y="1082"/>
                </a:cubicBezTo>
                <a:close/>
                <a:moveTo>
                  <a:pt x="20" y="1114"/>
                </a:moveTo>
                <a:lnTo>
                  <a:pt x="20" y="1114"/>
                </a:lnTo>
                <a:cubicBezTo>
                  <a:pt x="20" y="1119"/>
                  <a:pt x="16" y="1122"/>
                  <a:pt x="11" y="1121"/>
                </a:cubicBezTo>
                <a:cubicBezTo>
                  <a:pt x="6" y="1121"/>
                  <a:pt x="3" y="1117"/>
                  <a:pt x="4" y="1112"/>
                </a:cubicBezTo>
                <a:cubicBezTo>
                  <a:pt x="4" y="1107"/>
                  <a:pt x="8" y="1104"/>
                  <a:pt x="13" y="1105"/>
                </a:cubicBezTo>
                <a:cubicBezTo>
                  <a:pt x="17" y="1105"/>
                  <a:pt x="21" y="1109"/>
                  <a:pt x="20" y="1114"/>
                </a:cubicBezTo>
                <a:close/>
                <a:moveTo>
                  <a:pt x="18" y="1147"/>
                </a:moveTo>
                <a:lnTo>
                  <a:pt x="18" y="1147"/>
                </a:lnTo>
                <a:cubicBezTo>
                  <a:pt x="17" y="1152"/>
                  <a:pt x="13" y="1155"/>
                  <a:pt x="9" y="1155"/>
                </a:cubicBezTo>
                <a:cubicBezTo>
                  <a:pt x="4" y="1154"/>
                  <a:pt x="1" y="1150"/>
                  <a:pt x="1" y="1145"/>
                </a:cubicBezTo>
                <a:cubicBezTo>
                  <a:pt x="2" y="1141"/>
                  <a:pt x="6" y="1137"/>
                  <a:pt x="10" y="1138"/>
                </a:cubicBezTo>
                <a:cubicBezTo>
                  <a:pt x="15" y="1139"/>
                  <a:pt x="18" y="1143"/>
                  <a:pt x="18" y="1147"/>
                </a:cubicBezTo>
                <a:close/>
                <a:moveTo>
                  <a:pt x="17" y="1181"/>
                </a:moveTo>
                <a:lnTo>
                  <a:pt x="17" y="1181"/>
                </a:lnTo>
                <a:cubicBezTo>
                  <a:pt x="16" y="1185"/>
                  <a:pt x="12" y="1188"/>
                  <a:pt x="8" y="1188"/>
                </a:cubicBezTo>
                <a:cubicBezTo>
                  <a:pt x="3" y="1187"/>
                  <a:pt x="0" y="1183"/>
                  <a:pt x="0" y="1179"/>
                </a:cubicBezTo>
                <a:cubicBezTo>
                  <a:pt x="1" y="1174"/>
                  <a:pt x="5" y="1171"/>
                  <a:pt x="10" y="1171"/>
                </a:cubicBezTo>
                <a:cubicBezTo>
                  <a:pt x="14" y="1172"/>
                  <a:pt x="17" y="1176"/>
                  <a:pt x="17" y="1181"/>
                </a:cubicBezTo>
                <a:close/>
                <a:moveTo>
                  <a:pt x="16" y="1213"/>
                </a:moveTo>
                <a:lnTo>
                  <a:pt x="16" y="1213"/>
                </a:lnTo>
                <a:cubicBezTo>
                  <a:pt x="16" y="1218"/>
                  <a:pt x="13" y="1221"/>
                  <a:pt x="8" y="1221"/>
                </a:cubicBezTo>
                <a:cubicBezTo>
                  <a:pt x="3" y="1221"/>
                  <a:pt x="0" y="1218"/>
                  <a:pt x="0" y="1213"/>
                </a:cubicBezTo>
                <a:cubicBezTo>
                  <a:pt x="0" y="1208"/>
                  <a:pt x="3" y="1205"/>
                  <a:pt x="8" y="1205"/>
                </a:cubicBezTo>
                <a:cubicBezTo>
                  <a:pt x="13" y="1205"/>
                  <a:pt x="16" y="1208"/>
                  <a:pt x="16" y="1213"/>
                </a:cubicBezTo>
                <a:close/>
                <a:moveTo>
                  <a:pt x="17" y="1246"/>
                </a:moveTo>
                <a:lnTo>
                  <a:pt x="17" y="1246"/>
                </a:lnTo>
                <a:cubicBezTo>
                  <a:pt x="17" y="1251"/>
                  <a:pt x="13" y="1255"/>
                  <a:pt x="9" y="1255"/>
                </a:cubicBezTo>
                <a:cubicBezTo>
                  <a:pt x="4" y="1255"/>
                  <a:pt x="1" y="1251"/>
                  <a:pt x="1" y="1246"/>
                </a:cubicBezTo>
                <a:cubicBezTo>
                  <a:pt x="1" y="1242"/>
                  <a:pt x="4" y="1238"/>
                  <a:pt x="9" y="1238"/>
                </a:cubicBezTo>
                <a:cubicBezTo>
                  <a:pt x="13" y="1238"/>
                  <a:pt x="17" y="1242"/>
                  <a:pt x="17" y="1246"/>
                </a:cubicBezTo>
                <a:close/>
                <a:moveTo>
                  <a:pt x="18" y="1280"/>
                </a:moveTo>
                <a:lnTo>
                  <a:pt x="18" y="1280"/>
                </a:lnTo>
                <a:cubicBezTo>
                  <a:pt x="18" y="1284"/>
                  <a:pt x="15" y="1288"/>
                  <a:pt x="10" y="1288"/>
                </a:cubicBezTo>
                <a:cubicBezTo>
                  <a:pt x="6" y="1288"/>
                  <a:pt x="2" y="1284"/>
                  <a:pt x="2" y="1280"/>
                </a:cubicBezTo>
                <a:cubicBezTo>
                  <a:pt x="2" y="1275"/>
                  <a:pt x="6" y="1271"/>
                  <a:pt x="10" y="1271"/>
                </a:cubicBezTo>
                <a:cubicBezTo>
                  <a:pt x="15" y="1271"/>
                  <a:pt x="18" y="1275"/>
                  <a:pt x="18" y="1280"/>
                </a:cubicBezTo>
                <a:close/>
                <a:moveTo>
                  <a:pt x="21" y="1313"/>
                </a:moveTo>
                <a:lnTo>
                  <a:pt x="21" y="1313"/>
                </a:lnTo>
                <a:cubicBezTo>
                  <a:pt x="21" y="1317"/>
                  <a:pt x="17" y="1321"/>
                  <a:pt x="13" y="1321"/>
                </a:cubicBezTo>
                <a:cubicBezTo>
                  <a:pt x="8" y="1321"/>
                  <a:pt x="4" y="1317"/>
                  <a:pt x="4" y="1313"/>
                </a:cubicBezTo>
                <a:cubicBezTo>
                  <a:pt x="4" y="1308"/>
                  <a:pt x="8" y="1305"/>
                  <a:pt x="13" y="1305"/>
                </a:cubicBezTo>
                <a:cubicBezTo>
                  <a:pt x="17" y="1305"/>
                  <a:pt x="21" y="1308"/>
                  <a:pt x="21" y="1313"/>
                </a:cubicBezTo>
                <a:close/>
                <a:moveTo>
                  <a:pt x="25" y="1345"/>
                </a:moveTo>
                <a:lnTo>
                  <a:pt x="25" y="1345"/>
                </a:lnTo>
                <a:cubicBezTo>
                  <a:pt x="25" y="1350"/>
                  <a:pt x="22" y="1354"/>
                  <a:pt x="17" y="1354"/>
                </a:cubicBezTo>
                <a:cubicBezTo>
                  <a:pt x="13" y="1355"/>
                  <a:pt x="9" y="1352"/>
                  <a:pt x="8" y="1347"/>
                </a:cubicBezTo>
                <a:cubicBezTo>
                  <a:pt x="7" y="1342"/>
                  <a:pt x="11" y="1338"/>
                  <a:pt x="15" y="1338"/>
                </a:cubicBezTo>
                <a:cubicBezTo>
                  <a:pt x="20" y="1337"/>
                  <a:pt x="24" y="1340"/>
                  <a:pt x="25" y="1345"/>
                </a:cubicBezTo>
                <a:close/>
                <a:moveTo>
                  <a:pt x="30" y="1378"/>
                </a:moveTo>
                <a:lnTo>
                  <a:pt x="30" y="1378"/>
                </a:lnTo>
                <a:cubicBezTo>
                  <a:pt x="30" y="1383"/>
                  <a:pt x="27" y="1387"/>
                  <a:pt x="22" y="1387"/>
                </a:cubicBezTo>
                <a:cubicBezTo>
                  <a:pt x="18" y="1388"/>
                  <a:pt x="14" y="1385"/>
                  <a:pt x="13" y="1380"/>
                </a:cubicBezTo>
                <a:cubicBezTo>
                  <a:pt x="13" y="1375"/>
                  <a:pt x="16" y="1371"/>
                  <a:pt x="20" y="1371"/>
                </a:cubicBezTo>
                <a:cubicBezTo>
                  <a:pt x="25" y="1370"/>
                  <a:pt x="29" y="1373"/>
                  <a:pt x="30" y="1378"/>
                </a:cubicBezTo>
                <a:close/>
                <a:moveTo>
                  <a:pt x="35" y="1411"/>
                </a:moveTo>
                <a:lnTo>
                  <a:pt x="35" y="1411"/>
                </a:lnTo>
                <a:cubicBezTo>
                  <a:pt x="35" y="1415"/>
                  <a:pt x="32" y="1420"/>
                  <a:pt x="28" y="1420"/>
                </a:cubicBezTo>
                <a:cubicBezTo>
                  <a:pt x="23" y="1421"/>
                  <a:pt x="19" y="1418"/>
                  <a:pt x="18" y="1413"/>
                </a:cubicBezTo>
                <a:cubicBezTo>
                  <a:pt x="18" y="1408"/>
                  <a:pt x="21" y="1404"/>
                  <a:pt x="25" y="1404"/>
                </a:cubicBezTo>
                <a:cubicBezTo>
                  <a:pt x="30" y="1403"/>
                  <a:pt x="34" y="1406"/>
                  <a:pt x="35" y="1411"/>
                </a:cubicBezTo>
                <a:close/>
                <a:moveTo>
                  <a:pt x="40" y="1444"/>
                </a:moveTo>
                <a:lnTo>
                  <a:pt x="40" y="1444"/>
                </a:lnTo>
                <a:cubicBezTo>
                  <a:pt x="40" y="1448"/>
                  <a:pt x="37" y="1453"/>
                  <a:pt x="33" y="1453"/>
                </a:cubicBezTo>
                <a:cubicBezTo>
                  <a:pt x="28" y="1454"/>
                  <a:pt x="24" y="1450"/>
                  <a:pt x="23" y="1446"/>
                </a:cubicBezTo>
                <a:cubicBezTo>
                  <a:pt x="23" y="1441"/>
                  <a:pt x="26" y="1437"/>
                  <a:pt x="31" y="1437"/>
                </a:cubicBezTo>
                <a:cubicBezTo>
                  <a:pt x="35" y="1436"/>
                  <a:pt x="39" y="1439"/>
                  <a:pt x="40" y="1444"/>
                </a:cubicBezTo>
                <a:close/>
                <a:moveTo>
                  <a:pt x="47" y="1475"/>
                </a:moveTo>
                <a:lnTo>
                  <a:pt x="47" y="1475"/>
                </a:lnTo>
                <a:cubicBezTo>
                  <a:pt x="49" y="1480"/>
                  <a:pt x="46" y="1484"/>
                  <a:pt x="41" y="1485"/>
                </a:cubicBezTo>
                <a:cubicBezTo>
                  <a:pt x="37" y="1487"/>
                  <a:pt x="32" y="1484"/>
                  <a:pt x="31" y="1479"/>
                </a:cubicBezTo>
                <a:cubicBezTo>
                  <a:pt x="30" y="1475"/>
                  <a:pt x="33" y="1470"/>
                  <a:pt x="37" y="1469"/>
                </a:cubicBezTo>
                <a:cubicBezTo>
                  <a:pt x="42" y="1468"/>
                  <a:pt x="46" y="1471"/>
                  <a:pt x="47" y="1475"/>
                </a:cubicBezTo>
                <a:close/>
                <a:moveTo>
                  <a:pt x="56" y="1508"/>
                </a:moveTo>
                <a:lnTo>
                  <a:pt x="56" y="1508"/>
                </a:lnTo>
                <a:cubicBezTo>
                  <a:pt x="57" y="1512"/>
                  <a:pt x="54" y="1517"/>
                  <a:pt x="50" y="1518"/>
                </a:cubicBezTo>
                <a:cubicBezTo>
                  <a:pt x="45" y="1519"/>
                  <a:pt x="41" y="1516"/>
                  <a:pt x="40" y="1512"/>
                </a:cubicBezTo>
                <a:cubicBezTo>
                  <a:pt x="38" y="1507"/>
                  <a:pt x="41" y="1503"/>
                  <a:pt x="46" y="1502"/>
                </a:cubicBezTo>
                <a:cubicBezTo>
                  <a:pt x="50" y="1500"/>
                  <a:pt x="55" y="1503"/>
                  <a:pt x="56" y="1508"/>
                </a:cubicBezTo>
                <a:close/>
                <a:moveTo>
                  <a:pt x="64" y="1540"/>
                </a:moveTo>
                <a:lnTo>
                  <a:pt x="64" y="1540"/>
                </a:lnTo>
                <a:cubicBezTo>
                  <a:pt x="65" y="1544"/>
                  <a:pt x="62" y="1549"/>
                  <a:pt x="58" y="1550"/>
                </a:cubicBezTo>
                <a:cubicBezTo>
                  <a:pt x="53" y="1551"/>
                  <a:pt x="49" y="1548"/>
                  <a:pt x="48" y="1544"/>
                </a:cubicBezTo>
                <a:cubicBezTo>
                  <a:pt x="47" y="1539"/>
                  <a:pt x="49" y="1535"/>
                  <a:pt x="54" y="1534"/>
                </a:cubicBezTo>
                <a:cubicBezTo>
                  <a:pt x="58" y="1533"/>
                  <a:pt x="63" y="1535"/>
                  <a:pt x="64" y="1540"/>
                </a:cubicBezTo>
                <a:close/>
                <a:moveTo>
                  <a:pt x="73" y="1572"/>
                </a:moveTo>
                <a:lnTo>
                  <a:pt x="73" y="1572"/>
                </a:lnTo>
                <a:cubicBezTo>
                  <a:pt x="74" y="1576"/>
                  <a:pt x="72" y="1581"/>
                  <a:pt x="67" y="1582"/>
                </a:cubicBezTo>
                <a:cubicBezTo>
                  <a:pt x="63" y="1583"/>
                  <a:pt x="58" y="1580"/>
                  <a:pt x="57" y="1576"/>
                </a:cubicBezTo>
                <a:cubicBezTo>
                  <a:pt x="56" y="1571"/>
                  <a:pt x="59" y="1567"/>
                  <a:pt x="63" y="1566"/>
                </a:cubicBezTo>
                <a:cubicBezTo>
                  <a:pt x="68" y="1565"/>
                  <a:pt x="72" y="1567"/>
                  <a:pt x="73" y="1572"/>
                </a:cubicBezTo>
                <a:close/>
                <a:moveTo>
                  <a:pt x="85" y="1603"/>
                </a:moveTo>
                <a:lnTo>
                  <a:pt x="85" y="1603"/>
                </a:lnTo>
                <a:cubicBezTo>
                  <a:pt x="86" y="1608"/>
                  <a:pt x="83" y="1612"/>
                  <a:pt x="79" y="1613"/>
                </a:cubicBezTo>
                <a:cubicBezTo>
                  <a:pt x="74" y="1614"/>
                  <a:pt x="70" y="1612"/>
                  <a:pt x="69" y="1607"/>
                </a:cubicBezTo>
                <a:cubicBezTo>
                  <a:pt x="67" y="1603"/>
                  <a:pt x="70" y="1598"/>
                  <a:pt x="75" y="1597"/>
                </a:cubicBezTo>
                <a:cubicBezTo>
                  <a:pt x="79" y="1596"/>
                  <a:pt x="84" y="1599"/>
                  <a:pt x="85" y="1603"/>
                </a:cubicBezTo>
                <a:close/>
                <a:moveTo>
                  <a:pt x="96" y="1634"/>
                </a:moveTo>
                <a:lnTo>
                  <a:pt x="96" y="1635"/>
                </a:lnTo>
                <a:cubicBezTo>
                  <a:pt x="97" y="1639"/>
                  <a:pt x="95" y="1644"/>
                  <a:pt x="90" y="1645"/>
                </a:cubicBezTo>
                <a:cubicBezTo>
                  <a:pt x="86" y="1646"/>
                  <a:pt x="81" y="1643"/>
                  <a:pt x="80" y="1639"/>
                </a:cubicBezTo>
                <a:cubicBezTo>
                  <a:pt x="79" y="1634"/>
                  <a:pt x="82" y="1630"/>
                  <a:pt x="86" y="1628"/>
                </a:cubicBezTo>
                <a:cubicBezTo>
                  <a:pt x="91" y="1627"/>
                  <a:pt x="95" y="1630"/>
                  <a:pt x="96" y="1634"/>
                </a:cubicBezTo>
                <a:close/>
                <a:moveTo>
                  <a:pt x="108" y="1666"/>
                </a:moveTo>
                <a:lnTo>
                  <a:pt x="108" y="1666"/>
                </a:lnTo>
                <a:cubicBezTo>
                  <a:pt x="109" y="1670"/>
                  <a:pt x="106" y="1675"/>
                  <a:pt x="102" y="1676"/>
                </a:cubicBezTo>
                <a:cubicBezTo>
                  <a:pt x="97" y="1677"/>
                  <a:pt x="93" y="1674"/>
                  <a:pt x="92" y="1670"/>
                </a:cubicBezTo>
                <a:cubicBezTo>
                  <a:pt x="90" y="1665"/>
                  <a:pt x="93" y="1661"/>
                  <a:pt x="98" y="1660"/>
                </a:cubicBezTo>
                <a:cubicBezTo>
                  <a:pt x="102" y="1659"/>
                  <a:pt x="107" y="1661"/>
                  <a:pt x="108" y="1666"/>
                </a:cubicBezTo>
                <a:close/>
                <a:moveTo>
                  <a:pt x="121" y="1695"/>
                </a:moveTo>
                <a:lnTo>
                  <a:pt x="121" y="1695"/>
                </a:lnTo>
                <a:cubicBezTo>
                  <a:pt x="123" y="1699"/>
                  <a:pt x="121" y="1704"/>
                  <a:pt x="116" y="1706"/>
                </a:cubicBezTo>
                <a:cubicBezTo>
                  <a:pt x="112" y="1708"/>
                  <a:pt x="107" y="1706"/>
                  <a:pt x="106" y="1701"/>
                </a:cubicBezTo>
                <a:cubicBezTo>
                  <a:pt x="104" y="1697"/>
                  <a:pt x="106" y="1692"/>
                  <a:pt x="110" y="1690"/>
                </a:cubicBezTo>
                <a:cubicBezTo>
                  <a:pt x="115" y="1689"/>
                  <a:pt x="119" y="1691"/>
                  <a:pt x="121" y="1695"/>
                </a:cubicBezTo>
                <a:close/>
                <a:moveTo>
                  <a:pt x="136" y="1725"/>
                </a:moveTo>
                <a:lnTo>
                  <a:pt x="136" y="1725"/>
                </a:lnTo>
                <a:cubicBezTo>
                  <a:pt x="137" y="1729"/>
                  <a:pt x="135" y="1734"/>
                  <a:pt x="131" y="1736"/>
                </a:cubicBezTo>
                <a:cubicBezTo>
                  <a:pt x="127" y="1738"/>
                  <a:pt x="122" y="1736"/>
                  <a:pt x="120" y="1731"/>
                </a:cubicBezTo>
                <a:cubicBezTo>
                  <a:pt x="118" y="1727"/>
                  <a:pt x="120" y="1722"/>
                  <a:pt x="125" y="1720"/>
                </a:cubicBezTo>
                <a:cubicBezTo>
                  <a:pt x="129" y="1719"/>
                  <a:pt x="134" y="1721"/>
                  <a:pt x="136" y="1725"/>
                </a:cubicBezTo>
                <a:close/>
                <a:moveTo>
                  <a:pt x="150" y="1755"/>
                </a:moveTo>
                <a:lnTo>
                  <a:pt x="150" y="1755"/>
                </a:lnTo>
                <a:cubicBezTo>
                  <a:pt x="152" y="1759"/>
                  <a:pt x="150" y="1764"/>
                  <a:pt x="145" y="1766"/>
                </a:cubicBezTo>
                <a:cubicBezTo>
                  <a:pt x="141" y="1768"/>
                  <a:pt x="136" y="1766"/>
                  <a:pt x="135" y="1761"/>
                </a:cubicBezTo>
                <a:cubicBezTo>
                  <a:pt x="133" y="1757"/>
                  <a:pt x="135" y="1752"/>
                  <a:pt x="139" y="1751"/>
                </a:cubicBezTo>
                <a:cubicBezTo>
                  <a:pt x="143" y="1749"/>
                  <a:pt x="148" y="1751"/>
                  <a:pt x="150" y="1755"/>
                </a:cubicBezTo>
                <a:close/>
                <a:moveTo>
                  <a:pt x="165" y="1784"/>
                </a:moveTo>
                <a:lnTo>
                  <a:pt x="165" y="1784"/>
                </a:lnTo>
                <a:cubicBezTo>
                  <a:pt x="167" y="1788"/>
                  <a:pt x="166" y="1793"/>
                  <a:pt x="162" y="1795"/>
                </a:cubicBezTo>
                <a:cubicBezTo>
                  <a:pt x="158" y="1797"/>
                  <a:pt x="153" y="1796"/>
                  <a:pt x="150" y="1792"/>
                </a:cubicBezTo>
                <a:cubicBezTo>
                  <a:pt x="148" y="1788"/>
                  <a:pt x="149" y="1783"/>
                  <a:pt x="153" y="1781"/>
                </a:cubicBezTo>
                <a:cubicBezTo>
                  <a:pt x="157" y="1778"/>
                  <a:pt x="162" y="1780"/>
                  <a:pt x="165" y="1784"/>
                </a:cubicBezTo>
                <a:close/>
                <a:moveTo>
                  <a:pt x="182" y="1812"/>
                </a:moveTo>
                <a:lnTo>
                  <a:pt x="182" y="1812"/>
                </a:lnTo>
                <a:cubicBezTo>
                  <a:pt x="184" y="1816"/>
                  <a:pt x="183" y="1821"/>
                  <a:pt x="179" y="1824"/>
                </a:cubicBezTo>
                <a:cubicBezTo>
                  <a:pt x="175" y="1826"/>
                  <a:pt x="170" y="1825"/>
                  <a:pt x="168" y="1821"/>
                </a:cubicBezTo>
                <a:cubicBezTo>
                  <a:pt x="165" y="1817"/>
                  <a:pt x="167" y="1812"/>
                  <a:pt x="171" y="1809"/>
                </a:cubicBezTo>
                <a:cubicBezTo>
                  <a:pt x="175" y="1807"/>
                  <a:pt x="180" y="1808"/>
                  <a:pt x="182" y="1812"/>
                </a:cubicBezTo>
                <a:close/>
                <a:moveTo>
                  <a:pt x="199" y="1841"/>
                </a:moveTo>
                <a:lnTo>
                  <a:pt x="199" y="1841"/>
                </a:lnTo>
                <a:cubicBezTo>
                  <a:pt x="202" y="1845"/>
                  <a:pt x="200" y="1850"/>
                  <a:pt x="196" y="1852"/>
                </a:cubicBezTo>
                <a:cubicBezTo>
                  <a:pt x="192" y="1855"/>
                  <a:pt x="187" y="1853"/>
                  <a:pt x="185" y="1849"/>
                </a:cubicBezTo>
                <a:cubicBezTo>
                  <a:pt x="183" y="1845"/>
                  <a:pt x="184" y="1840"/>
                  <a:pt x="188" y="1838"/>
                </a:cubicBezTo>
                <a:cubicBezTo>
                  <a:pt x="192" y="1835"/>
                  <a:pt x="197" y="1837"/>
                  <a:pt x="199" y="1841"/>
                </a:cubicBezTo>
                <a:close/>
                <a:moveTo>
                  <a:pt x="217" y="1869"/>
                </a:moveTo>
                <a:lnTo>
                  <a:pt x="217" y="1869"/>
                </a:lnTo>
                <a:cubicBezTo>
                  <a:pt x="219" y="1873"/>
                  <a:pt x="217" y="1878"/>
                  <a:pt x="213" y="1881"/>
                </a:cubicBezTo>
                <a:cubicBezTo>
                  <a:pt x="209" y="1883"/>
                  <a:pt x="204" y="1882"/>
                  <a:pt x="202" y="1878"/>
                </a:cubicBezTo>
                <a:cubicBezTo>
                  <a:pt x="200" y="1874"/>
                  <a:pt x="201" y="1869"/>
                  <a:pt x="205" y="1866"/>
                </a:cubicBezTo>
                <a:cubicBezTo>
                  <a:pt x="209" y="1864"/>
                  <a:pt x="214" y="1865"/>
                  <a:pt x="217" y="1869"/>
                </a:cubicBezTo>
                <a:close/>
                <a:moveTo>
                  <a:pt x="235" y="1896"/>
                </a:moveTo>
                <a:lnTo>
                  <a:pt x="235" y="1896"/>
                </a:lnTo>
                <a:cubicBezTo>
                  <a:pt x="238" y="1899"/>
                  <a:pt x="237" y="1904"/>
                  <a:pt x="234" y="1907"/>
                </a:cubicBezTo>
                <a:cubicBezTo>
                  <a:pt x="230" y="1910"/>
                  <a:pt x="225" y="1909"/>
                  <a:pt x="222" y="1906"/>
                </a:cubicBezTo>
                <a:cubicBezTo>
                  <a:pt x="219" y="1902"/>
                  <a:pt x="220" y="1897"/>
                  <a:pt x="224" y="1894"/>
                </a:cubicBezTo>
                <a:cubicBezTo>
                  <a:pt x="227" y="1891"/>
                  <a:pt x="233" y="1892"/>
                  <a:pt x="235" y="1896"/>
                </a:cubicBezTo>
                <a:close/>
                <a:moveTo>
                  <a:pt x="255" y="1922"/>
                </a:moveTo>
                <a:lnTo>
                  <a:pt x="255" y="1922"/>
                </a:lnTo>
                <a:cubicBezTo>
                  <a:pt x="258" y="1926"/>
                  <a:pt x="257" y="1931"/>
                  <a:pt x="254" y="1934"/>
                </a:cubicBezTo>
                <a:cubicBezTo>
                  <a:pt x="250" y="1937"/>
                  <a:pt x="245" y="1936"/>
                  <a:pt x="242" y="1932"/>
                </a:cubicBezTo>
                <a:cubicBezTo>
                  <a:pt x="239" y="1929"/>
                  <a:pt x="240" y="1924"/>
                  <a:pt x="244" y="1921"/>
                </a:cubicBezTo>
                <a:cubicBezTo>
                  <a:pt x="247" y="1918"/>
                  <a:pt x="252" y="1919"/>
                  <a:pt x="255" y="1922"/>
                </a:cubicBezTo>
                <a:close/>
                <a:moveTo>
                  <a:pt x="275" y="1949"/>
                </a:moveTo>
                <a:lnTo>
                  <a:pt x="275" y="1949"/>
                </a:lnTo>
                <a:cubicBezTo>
                  <a:pt x="278" y="1953"/>
                  <a:pt x="277" y="1958"/>
                  <a:pt x="274" y="1961"/>
                </a:cubicBezTo>
                <a:cubicBezTo>
                  <a:pt x="270" y="1963"/>
                  <a:pt x="265" y="1963"/>
                  <a:pt x="262" y="1959"/>
                </a:cubicBezTo>
                <a:cubicBezTo>
                  <a:pt x="259" y="1956"/>
                  <a:pt x="260" y="1950"/>
                  <a:pt x="264" y="1947"/>
                </a:cubicBezTo>
                <a:cubicBezTo>
                  <a:pt x="267" y="1945"/>
                  <a:pt x="272" y="1945"/>
                  <a:pt x="275" y="1949"/>
                </a:cubicBezTo>
                <a:close/>
                <a:moveTo>
                  <a:pt x="296" y="1975"/>
                </a:moveTo>
                <a:lnTo>
                  <a:pt x="296" y="1975"/>
                </a:lnTo>
                <a:cubicBezTo>
                  <a:pt x="299" y="1978"/>
                  <a:pt x="298" y="1984"/>
                  <a:pt x="295" y="1987"/>
                </a:cubicBezTo>
                <a:cubicBezTo>
                  <a:pt x="291" y="1989"/>
                  <a:pt x="286" y="1989"/>
                  <a:pt x="283" y="1985"/>
                </a:cubicBezTo>
                <a:cubicBezTo>
                  <a:pt x="280" y="1982"/>
                  <a:pt x="281" y="1977"/>
                  <a:pt x="284" y="1974"/>
                </a:cubicBezTo>
                <a:cubicBezTo>
                  <a:pt x="288" y="1971"/>
                  <a:pt x="293" y="1971"/>
                  <a:pt x="296" y="1975"/>
                </a:cubicBezTo>
                <a:close/>
                <a:moveTo>
                  <a:pt x="318" y="1999"/>
                </a:moveTo>
                <a:lnTo>
                  <a:pt x="318" y="1999"/>
                </a:lnTo>
                <a:cubicBezTo>
                  <a:pt x="321" y="2003"/>
                  <a:pt x="321" y="2008"/>
                  <a:pt x="317" y="2011"/>
                </a:cubicBezTo>
                <a:cubicBezTo>
                  <a:pt x="314" y="2014"/>
                  <a:pt x="308" y="2014"/>
                  <a:pt x="305" y="2010"/>
                </a:cubicBezTo>
                <a:cubicBezTo>
                  <a:pt x="303" y="2007"/>
                  <a:pt x="303" y="2001"/>
                  <a:pt x="307" y="1998"/>
                </a:cubicBezTo>
                <a:cubicBezTo>
                  <a:pt x="310" y="1995"/>
                  <a:pt x="315" y="1996"/>
                  <a:pt x="318" y="1999"/>
                </a:cubicBezTo>
                <a:close/>
                <a:moveTo>
                  <a:pt x="341" y="2024"/>
                </a:moveTo>
                <a:lnTo>
                  <a:pt x="341" y="2024"/>
                </a:lnTo>
                <a:cubicBezTo>
                  <a:pt x="344" y="2028"/>
                  <a:pt x="343" y="2033"/>
                  <a:pt x="340" y="2036"/>
                </a:cubicBezTo>
                <a:cubicBezTo>
                  <a:pt x="336" y="2039"/>
                  <a:pt x="331" y="2038"/>
                  <a:pt x="328" y="2035"/>
                </a:cubicBezTo>
                <a:cubicBezTo>
                  <a:pt x="325" y="2031"/>
                  <a:pt x="325" y="2026"/>
                  <a:pt x="329" y="2023"/>
                </a:cubicBezTo>
                <a:cubicBezTo>
                  <a:pt x="333" y="2020"/>
                  <a:pt x="338" y="2021"/>
                  <a:pt x="341" y="2024"/>
                </a:cubicBezTo>
                <a:close/>
                <a:moveTo>
                  <a:pt x="363" y="2049"/>
                </a:moveTo>
                <a:lnTo>
                  <a:pt x="363" y="2049"/>
                </a:lnTo>
                <a:cubicBezTo>
                  <a:pt x="366" y="2052"/>
                  <a:pt x="366" y="2058"/>
                  <a:pt x="362" y="2060"/>
                </a:cubicBezTo>
                <a:cubicBezTo>
                  <a:pt x="359" y="2063"/>
                  <a:pt x="353" y="2063"/>
                  <a:pt x="350" y="2059"/>
                </a:cubicBezTo>
                <a:cubicBezTo>
                  <a:pt x="347" y="2056"/>
                  <a:pt x="348" y="2051"/>
                  <a:pt x="351" y="2048"/>
                </a:cubicBezTo>
                <a:cubicBezTo>
                  <a:pt x="355" y="2045"/>
                  <a:pt x="360" y="2045"/>
                  <a:pt x="363" y="2049"/>
                </a:cubicBezTo>
                <a:close/>
                <a:moveTo>
                  <a:pt x="387" y="2071"/>
                </a:moveTo>
                <a:lnTo>
                  <a:pt x="387" y="2071"/>
                </a:lnTo>
                <a:cubicBezTo>
                  <a:pt x="390" y="2074"/>
                  <a:pt x="391" y="2079"/>
                  <a:pt x="387" y="2082"/>
                </a:cubicBezTo>
                <a:cubicBezTo>
                  <a:pt x="384" y="2086"/>
                  <a:pt x="379" y="2086"/>
                  <a:pt x="376" y="2083"/>
                </a:cubicBezTo>
                <a:cubicBezTo>
                  <a:pt x="372" y="2080"/>
                  <a:pt x="372" y="2074"/>
                  <a:pt x="375" y="2071"/>
                </a:cubicBezTo>
                <a:cubicBezTo>
                  <a:pt x="378" y="2068"/>
                  <a:pt x="383" y="2067"/>
                  <a:pt x="387" y="2071"/>
                </a:cubicBezTo>
                <a:close/>
                <a:moveTo>
                  <a:pt x="412" y="2093"/>
                </a:moveTo>
                <a:lnTo>
                  <a:pt x="412" y="2093"/>
                </a:lnTo>
                <a:cubicBezTo>
                  <a:pt x="415" y="2096"/>
                  <a:pt x="415" y="2101"/>
                  <a:pt x="412" y="2105"/>
                </a:cubicBezTo>
                <a:cubicBezTo>
                  <a:pt x="409" y="2108"/>
                  <a:pt x="404" y="2108"/>
                  <a:pt x="400" y="2105"/>
                </a:cubicBezTo>
                <a:cubicBezTo>
                  <a:pt x="397" y="2102"/>
                  <a:pt x="397" y="2097"/>
                  <a:pt x="400" y="2093"/>
                </a:cubicBezTo>
                <a:cubicBezTo>
                  <a:pt x="403" y="2090"/>
                  <a:pt x="408" y="2090"/>
                  <a:pt x="412" y="2093"/>
                </a:cubicBezTo>
                <a:close/>
                <a:moveTo>
                  <a:pt x="436" y="2115"/>
                </a:moveTo>
                <a:lnTo>
                  <a:pt x="436" y="2115"/>
                </a:lnTo>
                <a:cubicBezTo>
                  <a:pt x="440" y="2118"/>
                  <a:pt x="440" y="2124"/>
                  <a:pt x="437" y="2127"/>
                </a:cubicBezTo>
                <a:cubicBezTo>
                  <a:pt x="434" y="2131"/>
                  <a:pt x="428" y="2131"/>
                  <a:pt x="425" y="2128"/>
                </a:cubicBezTo>
                <a:cubicBezTo>
                  <a:pt x="422" y="2125"/>
                  <a:pt x="421" y="2119"/>
                  <a:pt x="425" y="2116"/>
                </a:cubicBezTo>
                <a:cubicBezTo>
                  <a:pt x="428" y="2112"/>
                  <a:pt x="433" y="2112"/>
                  <a:pt x="436" y="2115"/>
                </a:cubicBezTo>
                <a:close/>
                <a:moveTo>
                  <a:pt x="462" y="2136"/>
                </a:moveTo>
                <a:lnTo>
                  <a:pt x="462" y="2137"/>
                </a:lnTo>
                <a:cubicBezTo>
                  <a:pt x="465" y="2139"/>
                  <a:pt x="466" y="2145"/>
                  <a:pt x="463" y="2148"/>
                </a:cubicBezTo>
                <a:cubicBezTo>
                  <a:pt x="460" y="2152"/>
                  <a:pt x="454" y="2152"/>
                  <a:pt x="451" y="2149"/>
                </a:cubicBezTo>
                <a:cubicBezTo>
                  <a:pt x="447" y="2146"/>
                  <a:pt x="447" y="2141"/>
                  <a:pt x="450" y="2138"/>
                </a:cubicBezTo>
                <a:cubicBezTo>
                  <a:pt x="453" y="2134"/>
                  <a:pt x="458" y="2134"/>
                  <a:pt x="462" y="2136"/>
                </a:cubicBezTo>
                <a:close/>
                <a:moveTo>
                  <a:pt x="488" y="2157"/>
                </a:moveTo>
                <a:lnTo>
                  <a:pt x="488" y="2157"/>
                </a:lnTo>
                <a:cubicBezTo>
                  <a:pt x="492" y="2159"/>
                  <a:pt x="492" y="2165"/>
                  <a:pt x="489" y="2168"/>
                </a:cubicBezTo>
                <a:cubicBezTo>
                  <a:pt x="486" y="2172"/>
                  <a:pt x="481" y="2172"/>
                  <a:pt x="478" y="2169"/>
                </a:cubicBezTo>
                <a:cubicBezTo>
                  <a:pt x="474" y="2166"/>
                  <a:pt x="474" y="2161"/>
                  <a:pt x="476" y="2158"/>
                </a:cubicBezTo>
                <a:cubicBezTo>
                  <a:pt x="479" y="2154"/>
                  <a:pt x="485" y="2154"/>
                  <a:pt x="488" y="2157"/>
                </a:cubicBezTo>
                <a:close/>
                <a:moveTo>
                  <a:pt x="515" y="2177"/>
                </a:moveTo>
                <a:lnTo>
                  <a:pt x="515" y="2177"/>
                </a:lnTo>
                <a:cubicBezTo>
                  <a:pt x="518" y="2179"/>
                  <a:pt x="519" y="2185"/>
                  <a:pt x="516" y="2188"/>
                </a:cubicBezTo>
                <a:cubicBezTo>
                  <a:pt x="513" y="2192"/>
                  <a:pt x="508" y="2192"/>
                  <a:pt x="504" y="2189"/>
                </a:cubicBezTo>
                <a:cubicBezTo>
                  <a:pt x="501" y="2186"/>
                  <a:pt x="500" y="2181"/>
                  <a:pt x="503" y="2178"/>
                </a:cubicBezTo>
                <a:cubicBezTo>
                  <a:pt x="506" y="2174"/>
                  <a:pt x="511" y="2174"/>
                  <a:pt x="515" y="2177"/>
                </a:cubicBezTo>
                <a:close/>
                <a:moveTo>
                  <a:pt x="542" y="2197"/>
                </a:moveTo>
                <a:lnTo>
                  <a:pt x="542" y="2197"/>
                </a:lnTo>
                <a:cubicBezTo>
                  <a:pt x="545" y="2199"/>
                  <a:pt x="546" y="2205"/>
                  <a:pt x="543" y="2208"/>
                </a:cubicBezTo>
                <a:cubicBezTo>
                  <a:pt x="540" y="2212"/>
                  <a:pt x="534" y="2212"/>
                  <a:pt x="531" y="2209"/>
                </a:cubicBezTo>
                <a:cubicBezTo>
                  <a:pt x="527" y="2206"/>
                  <a:pt x="527" y="2201"/>
                  <a:pt x="530" y="2198"/>
                </a:cubicBezTo>
                <a:cubicBezTo>
                  <a:pt x="533" y="2194"/>
                  <a:pt x="538" y="2194"/>
                  <a:pt x="542" y="2197"/>
                </a:cubicBezTo>
                <a:close/>
                <a:moveTo>
                  <a:pt x="569" y="2213"/>
                </a:moveTo>
                <a:lnTo>
                  <a:pt x="569" y="2213"/>
                </a:lnTo>
                <a:cubicBezTo>
                  <a:pt x="573" y="2215"/>
                  <a:pt x="574" y="2220"/>
                  <a:pt x="572" y="2224"/>
                </a:cubicBezTo>
                <a:cubicBezTo>
                  <a:pt x="570" y="2228"/>
                  <a:pt x="565" y="2230"/>
                  <a:pt x="561" y="2228"/>
                </a:cubicBezTo>
                <a:cubicBezTo>
                  <a:pt x="557" y="2225"/>
                  <a:pt x="555" y="2220"/>
                  <a:pt x="557" y="2216"/>
                </a:cubicBezTo>
                <a:cubicBezTo>
                  <a:pt x="560" y="2212"/>
                  <a:pt x="565" y="2211"/>
                  <a:pt x="569" y="2213"/>
                </a:cubicBezTo>
                <a:close/>
                <a:moveTo>
                  <a:pt x="597" y="2230"/>
                </a:moveTo>
                <a:lnTo>
                  <a:pt x="597" y="2230"/>
                </a:lnTo>
                <a:cubicBezTo>
                  <a:pt x="601" y="2233"/>
                  <a:pt x="603" y="2238"/>
                  <a:pt x="600" y="2242"/>
                </a:cubicBezTo>
                <a:cubicBezTo>
                  <a:pt x="598" y="2246"/>
                  <a:pt x="593" y="2247"/>
                  <a:pt x="589" y="2245"/>
                </a:cubicBezTo>
                <a:cubicBezTo>
                  <a:pt x="585" y="2243"/>
                  <a:pt x="584" y="2237"/>
                  <a:pt x="586" y="2233"/>
                </a:cubicBezTo>
                <a:cubicBezTo>
                  <a:pt x="588" y="2229"/>
                  <a:pt x="593" y="2228"/>
                  <a:pt x="597" y="2230"/>
                </a:cubicBezTo>
                <a:close/>
                <a:moveTo>
                  <a:pt x="626" y="2248"/>
                </a:moveTo>
                <a:lnTo>
                  <a:pt x="626" y="2248"/>
                </a:lnTo>
                <a:cubicBezTo>
                  <a:pt x="630" y="2250"/>
                  <a:pt x="631" y="2255"/>
                  <a:pt x="629" y="2259"/>
                </a:cubicBezTo>
                <a:cubicBezTo>
                  <a:pt x="627" y="2263"/>
                  <a:pt x="622" y="2264"/>
                  <a:pt x="618" y="2262"/>
                </a:cubicBezTo>
                <a:cubicBezTo>
                  <a:pt x="614" y="2260"/>
                  <a:pt x="612" y="2255"/>
                  <a:pt x="615" y="2251"/>
                </a:cubicBezTo>
                <a:cubicBezTo>
                  <a:pt x="617" y="2247"/>
                  <a:pt x="622" y="2245"/>
                  <a:pt x="626" y="2248"/>
                </a:cubicBezTo>
                <a:close/>
                <a:moveTo>
                  <a:pt x="655" y="2263"/>
                </a:moveTo>
                <a:lnTo>
                  <a:pt x="655" y="2263"/>
                </a:lnTo>
                <a:cubicBezTo>
                  <a:pt x="659" y="2265"/>
                  <a:pt x="661" y="2270"/>
                  <a:pt x="659" y="2274"/>
                </a:cubicBezTo>
                <a:cubicBezTo>
                  <a:pt x="656" y="2279"/>
                  <a:pt x="651" y="2280"/>
                  <a:pt x="647" y="2278"/>
                </a:cubicBezTo>
                <a:cubicBezTo>
                  <a:pt x="643" y="2276"/>
                  <a:pt x="642" y="2271"/>
                  <a:pt x="644" y="2267"/>
                </a:cubicBezTo>
                <a:cubicBezTo>
                  <a:pt x="646" y="2263"/>
                  <a:pt x="651" y="2261"/>
                  <a:pt x="655" y="2263"/>
                </a:cubicBezTo>
                <a:close/>
                <a:moveTo>
                  <a:pt x="685" y="2278"/>
                </a:moveTo>
                <a:lnTo>
                  <a:pt x="685" y="2278"/>
                </a:lnTo>
                <a:cubicBezTo>
                  <a:pt x="689" y="2280"/>
                  <a:pt x="691" y="2285"/>
                  <a:pt x="689" y="2289"/>
                </a:cubicBezTo>
                <a:cubicBezTo>
                  <a:pt x="687" y="2293"/>
                  <a:pt x="682" y="2295"/>
                  <a:pt x="677" y="2293"/>
                </a:cubicBezTo>
                <a:cubicBezTo>
                  <a:pt x="673" y="2291"/>
                  <a:pt x="672" y="2286"/>
                  <a:pt x="674" y="2281"/>
                </a:cubicBezTo>
                <a:cubicBezTo>
                  <a:pt x="676" y="2277"/>
                  <a:pt x="681" y="2276"/>
                  <a:pt x="685" y="2278"/>
                </a:cubicBezTo>
                <a:close/>
                <a:moveTo>
                  <a:pt x="715" y="2292"/>
                </a:moveTo>
                <a:lnTo>
                  <a:pt x="715" y="2292"/>
                </a:lnTo>
                <a:cubicBezTo>
                  <a:pt x="719" y="2294"/>
                  <a:pt x="721" y="2299"/>
                  <a:pt x="719" y="2303"/>
                </a:cubicBezTo>
                <a:cubicBezTo>
                  <a:pt x="717" y="2307"/>
                  <a:pt x="712" y="2309"/>
                  <a:pt x="707" y="2307"/>
                </a:cubicBezTo>
                <a:cubicBezTo>
                  <a:pt x="703" y="2305"/>
                  <a:pt x="702" y="2300"/>
                  <a:pt x="704" y="2296"/>
                </a:cubicBezTo>
                <a:cubicBezTo>
                  <a:pt x="706" y="2292"/>
                  <a:pt x="711" y="2290"/>
                  <a:pt x="715" y="2292"/>
                </a:cubicBezTo>
                <a:close/>
                <a:moveTo>
                  <a:pt x="744" y="2306"/>
                </a:moveTo>
                <a:lnTo>
                  <a:pt x="744" y="2306"/>
                </a:lnTo>
                <a:cubicBezTo>
                  <a:pt x="748" y="2307"/>
                  <a:pt x="751" y="2312"/>
                  <a:pt x="749" y="2317"/>
                </a:cubicBezTo>
                <a:cubicBezTo>
                  <a:pt x="748" y="2321"/>
                  <a:pt x="743" y="2323"/>
                  <a:pt x="739" y="2322"/>
                </a:cubicBezTo>
                <a:cubicBezTo>
                  <a:pt x="734" y="2321"/>
                  <a:pt x="732" y="2316"/>
                  <a:pt x="733" y="2312"/>
                </a:cubicBezTo>
                <a:cubicBezTo>
                  <a:pt x="735" y="2307"/>
                  <a:pt x="739" y="2305"/>
                  <a:pt x="744" y="2306"/>
                </a:cubicBezTo>
                <a:close/>
                <a:moveTo>
                  <a:pt x="775" y="2318"/>
                </a:moveTo>
                <a:lnTo>
                  <a:pt x="775" y="2318"/>
                </a:lnTo>
                <a:cubicBezTo>
                  <a:pt x="779" y="2319"/>
                  <a:pt x="782" y="2324"/>
                  <a:pt x="780" y="2328"/>
                </a:cubicBezTo>
                <a:cubicBezTo>
                  <a:pt x="779" y="2332"/>
                  <a:pt x="774" y="2335"/>
                  <a:pt x="770" y="2334"/>
                </a:cubicBezTo>
                <a:cubicBezTo>
                  <a:pt x="766" y="2332"/>
                  <a:pt x="763" y="2327"/>
                  <a:pt x="765" y="2323"/>
                </a:cubicBezTo>
                <a:cubicBezTo>
                  <a:pt x="766" y="2319"/>
                  <a:pt x="771" y="2316"/>
                  <a:pt x="775" y="2318"/>
                </a:cubicBezTo>
                <a:close/>
                <a:moveTo>
                  <a:pt x="806" y="2329"/>
                </a:moveTo>
                <a:lnTo>
                  <a:pt x="806" y="2329"/>
                </a:lnTo>
                <a:cubicBezTo>
                  <a:pt x="811" y="2331"/>
                  <a:pt x="813" y="2335"/>
                  <a:pt x="812" y="2340"/>
                </a:cubicBezTo>
                <a:cubicBezTo>
                  <a:pt x="810" y="2344"/>
                  <a:pt x="806" y="2346"/>
                  <a:pt x="801" y="2345"/>
                </a:cubicBezTo>
                <a:cubicBezTo>
                  <a:pt x="797" y="2344"/>
                  <a:pt x="794" y="2339"/>
                  <a:pt x="796" y="2335"/>
                </a:cubicBezTo>
                <a:cubicBezTo>
                  <a:pt x="797" y="2330"/>
                  <a:pt x="802" y="2328"/>
                  <a:pt x="806" y="2329"/>
                </a:cubicBezTo>
                <a:close/>
                <a:moveTo>
                  <a:pt x="838" y="2341"/>
                </a:moveTo>
                <a:lnTo>
                  <a:pt x="838" y="2341"/>
                </a:lnTo>
                <a:cubicBezTo>
                  <a:pt x="842" y="2342"/>
                  <a:pt x="844" y="2347"/>
                  <a:pt x="843" y="2351"/>
                </a:cubicBezTo>
                <a:cubicBezTo>
                  <a:pt x="842" y="2356"/>
                  <a:pt x="837" y="2358"/>
                  <a:pt x="833" y="2357"/>
                </a:cubicBezTo>
                <a:cubicBezTo>
                  <a:pt x="828" y="2355"/>
                  <a:pt x="826" y="2351"/>
                  <a:pt x="827" y="2346"/>
                </a:cubicBezTo>
                <a:cubicBezTo>
                  <a:pt x="829" y="2342"/>
                  <a:pt x="833" y="2339"/>
                  <a:pt x="838" y="2341"/>
                </a:cubicBezTo>
                <a:close/>
                <a:moveTo>
                  <a:pt x="869" y="2350"/>
                </a:moveTo>
                <a:lnTo>
                  <a:pt x="869" y="2350"/>
                </a:lnTo>
                <a:cubicBezTo>
                  <a:pt x="873" y="2352"/>
                  <a:pt x="876" y="2356"/>
                  <a:pt x="875" y="2361"/>
                </a:cubicBezTo>
                <a:cubicBezTo>
                  <a:pt x="874" y="2365"/>
                  <a:pt x="869" y="2368"/>
                  <a:pt x="865" y="2367"/>
                </a:cubicBezTo>
                <a:cubicBezTo>
                  <a:pt x="860" y="2366"/>
                  <a:pt x="858" y="2361"/>
                  <a:pt x="859" y="2357"/>
                </a:cubicBezTo>
                <a:cubicBezTo>
                  <a:pt x="860" y="2352"/>
                  <a:pt x="864" y="2349"/>
                  <a:pt x="869" y="2350"/>
                </a:cubicBezTo>
                <a:close/>
                <a:moveTo>
                  <a:pt x="901" y="2359"/>
                </a:moveTo>
                <a:lnTo>
                  <a:pt x="901" y="2359"/>
                </a:lnTo>
                <a:cubicBezTo>
                  <a:pt x="906" y="2360"/>
                  <a:pt x="908" y="2364"/>
                  <a:pt x="907" y="2369"/>
                </a:cubicBezTo>
                <a:cubicBezTo>
                  <a:pt x="906" y="2373"/>
                  <a:pt x="902" y="2376"/>
                  <a:pt x="897" y="2375"/>
                </a:cubicBezTo>
                <a:cubicBezTo>
                  <a:pt x="893" y="2374"/>
                  <a:pt x="890" y="2369"/>
                  <a:pt x="891" y="2365"/>
                </a:cubicBezTo>
                <a:cubicBezTo>
                  <a:pt x="892" y="2360"/>
                  <a:pt x="897" y="2358"/>
                  <a:pt x="901" y="2359"/>
                </a:cubicBezTo>
                <a:close/>
                <a:moveTo>
                  <a:pt x="934" y="2367"/>
                </a:moveTo>
                <a:lnTo>
                  <a:pt x="934" y="2367"/>
                </a:lnTo>
                <a:cubicBezTo>
                  <a:pt x="938" y="2368"/>
                  <a:pt x="941" y="2373"/>
                  <a:pt x="940" y="2377"/>
                </a:cubicBezTo>
                <a:cubicBezTo>
                  <a:pt x="938" y="2382"/>
                  <a:pt x="934" y="2384"/>
                  <a:pt x="930" y="2383"/>
                </a:cubicBezTo>
                <a:lnTo>
                  <a:pt x="929" y="2383"/>
                </a:lnTo>
                <a:cubicBezTo>
                  <a:pt x="925" y="2382"/>
                  <a:pt x="922" y="2378"/>
                  <a:pt x="923" y="2373"/>
                </a:cubicBezTo>
                <a:cubicBezTo>
                  <a:pt x="925" y="2369"/>
                  <a:pt x="929" y="2366"/>
                  <a:pt x="934" y="2367"/>
                </a:cubicBezTo>
                <a:close/>
                <a:moveTo>
                  <a:pt x="966" y="2375"/>
                </a:moveTo>
                <a:lnTo>
                  <a:pt x="966" y="2375"/>
                </a:lnTo>
                <a:cubicBezTo>
                  <a:pt x="970" y="2376"/>
                  <a:pt x="973" y="2381"/>
                  <a:pt x="972" y="2385"/>
                </a:cubicBezTo>
                <a:cubicBezTo>
                  <a:pt x="971" y="2390"/>
                  <a:pt x="966" y="2393"/>
                  <a:pt x="962" y="2392"/>
                </a:cubicBezTo>
                <a:cubicBezTo>
                  <a:pt x="957" y="2390"/>
                  <a:pt x="955" y="2386"/>
                  <a:pt x="956" y="2381"/>
                </a:cubicBezTo>
                <a:cubicBezTo>
                  <a:pt x="957" y="2377"/>
                  <a:pt x="961" y="2374"/>
                  <a:pt x="966" y="2375"/>
                </a:cubicBezTo>
                <a:close/>
                <a:moveTo>
                  <a:pt x="998" y="2380"/>
                </a:moveTo>
                <a:lnTo>
                  <a:pt x="998" y="2380"/>
                </a:lnTo>
                <a:cubicBezTo>
                  <a:pt x="1002" y="2381"/>
                  <a:pt x="1006" y="2385"/>
                  <a:pt x="1005" y="2390"/>
                </a:cubicBezTo>
                <a:cubicBezTo>
                  <a:pt x="1004" y="2394"/>
                  <a:pt x="1000" y="2398"/>
                  <a:pt x="996" y="2397"/>
                </a:cubicBezTo>
                <a:cubicBezTo>
                  <a:pt x="991" y="2396"/>
                  <a:pt x="988" y="2392"/>
                  <a:pt x="988" y="2388"/>
                </a:cubicBezTo>
                <a:cubicBezTo>
                  <a:pt x="989" y="2383"/>
                  <a:pt x="993" y="2380"/>
                  <a:pt x="998" y="2380"/>
                </a:cubicBezTo>
                <a:close/>
                <a:moveTo>
                  <a:pt x="1031" y="2386"/>
                </a:moveTo>
                <a:lnTo>
                  <a:pt x="1031" y="2386"/>
                </a:lnTo>
                <a:cubicBezTo>
                  <a:pt x="1035" y="2386"/>
                  <a:pt x="1039" y="2390"/>
                  <a:pt x="1038" y="2395"/>
                </a:cubicBezTo>
                <a:cubicBezTo>
                  <a:pt x="1037" y="2399"/>
                  <a:pt x="1033" y="2403"/>
                  <a:pt x="1029" y="2402"/>
                </a:cubicBezTo>
                <a:cubicBezTo>
                  <a:pt x="1024" y="2402"/>
                  <a:pt x="1021" y="2397"/>
                  <a:pt x="1021" y="2393"/>
                </a:cubicBezTo>
                <a:cubicBezTo>
                  <a:pt x="1022" y="2388"/>
                  <a:pt x="1026" y="2385"/>
                  <a:pt x="1031" y="2386"/>
                </a:cubicBezTo>
                <a:close/>
                <a:moveTo>
                  <a:pt x="1064" y="2391"/>
                </a:moveTo>
                <a:lnTo>
                  <a:pt x="1064" y="2391"/>
                </a:lnTo>
                <a:cubicBezTo>
                  <a:pt x="1068" y="2391"/>
                  <a:pt x="1071" y="2395"/>
                  <a:pt x="1071" y="2400"/>
                </a:cubicBezTo>
                <a:cubicBezTo>
                  <a:pt x="1070" y="2405"/>
                  <a:pt x="1066" y="2408"/>
                  <a:pt x="1062" y="2407"/>
                </a:cubicBezTo>
                <a:cubicBezTo>
                  <a:pt x="1057" y="2407"/>
                  <a:pt x="1054" y="2403"/>
                  <a:pt x="1054" y="2398"/>
                </a:cubicBezTo>
                <a:cubicBezTo>
                  <a:pt x="1055" y="2393"/>
                  <a:pt x="1059" y="2390"/>
                  <a:pt x="1064" y="2391"/>
                </a:cubicBezTo>
                <a:close/>
                <a:moveTo>
                  <a:pt x="1096" y="2395"/>
                </a:moveTo>
                <a:lnTo>
                  <a:pt x="1096" y="2395"/>
                </a:lnTo>
                <a:cubicBezTo>
                  <a:pt x="1101" y="2395"/>
                  <a:pt x="1104" y="2399"/>
                  <a:pt x="1104" y="2404"/>
                </a:cubicBezTo>
                <a:cubicBezTo>
                  <a:pt x="1104" y="2408"/>
                  <a:pt x="1100" y="2412"/>
                  <a:pt x="1095" y="2412"/>
                </a:cubicBezTo>
                <a:cubicBezTo>
                  <a:pt x="1091" y="2411"/>
                  <a:pt x="1087" y="2407"/>
                  <a:pt x="1087" y="2403"/>
                </a:cubicBezTo>
                <a:cubicBezTo>
                  <a:pt x="1088" y="2398"/>
                  <a:pt x="1092" y="2395"/>
                  <a:pt x="1096" y="2395"/>
                </a:cubicBezTo>
                <a:close/>
                <a:moveTo>
                  <a:pt x="1129" y="2397"/>
                </a:moveTo>
                <a:lnTo>
                  <a:pt x="1129" y="2397"/>
                </a:lnTo>
                <a:cubicBezTo>
                  <a:pt x="1134" y="2398"/>
                  <a:pt x="1138" y="2402"/>
                  <a:pt x="1137" y="2406"/>
                </a:cubicBezTo>
                <a:cubicBezTo>
                  <a:pt x="1137" y="2411"/>
                  <a:pt x="1133" y="2414"/>
                  <a:pt x="1128" y="2414"/>
                </a:cubicBezTo>
                <a:cubicBezTo>
                  <a:pt x="1124" y="2414"/>
                  <a:pt x="1120" y="2410"/>
                  <a:pt x="1121" y="2405"/>
                </a:cubicBezTo>
                <a:cubicBezTo>
                  <a:pt x="1121" y="2401"/>
                  <a:pt x="1125" y="2397"/>
                  <a:pt x="1129" y="2397"/>
                </a:cubicBezTo>
                <a:close/>
                <a:moveTo>
                  <a:pt x="1162" y="2399"/>
                </a:moveTo>
                <a:lnTo>
                  <a:pt x="1162" y="2399"/>
                </a:lnTo>
                <a:cubicBezTo>
                  <a:pt x="1167" y="2399"/>
                  <a:pt x="1171" y="2403"/>
                  <a:pt x="1171" y="2407"/>
                </a:cubicBezTo>
                <a:cubicBezTo>
                  <a:pt x="1171" y="2412"/>
                  <a:pt x="1167" y="2416"/>
                  <a:pt x="1162" y="2416"/>
                </a:cubicBezTo>
                <a:cubicBezTo>
                  <a:pt x="1158" y="2416"/>
                  <a:pt x="1154" y="2412"/>
                  <a:pt x="1154" y="2407"/>
                </a:cubicBezTo>
                <a:cubicBezTo>
                  <a:pt x="1154" y="2403"/>
                  <a:pt x="1158" y="2399"/>
                  <a:pt x="1162" y="2399"/>
                </a:cubicBezTo>
                <a:close/>
                <a:moveTo>
                  <a:pt x="1196" y="2400"/>
                </a:moveTo>
                <a:lnTo>
                  <a:pt x="1196" y="2400"/>
                </a:lnTo>
                <a:cubicBezTo>
                  <a:pt x="1200" y="2400"/>
                  <a:pt x="1204" y="2404"/>
                  <a:pt x="1204" y="2408"/>
                </a:cubicBezTo>
                <a:cubicBezTo>
                  <a:pt x="1204" y="2413"/>
                  <a:pt x="1200" y="2417"/>
                  <a:pt x="1196" y="2417"/>
                </a:cubicBezTo>
                <a:cubicBezTo>
                  <a:pt x="1191" y="2417"/>
                  <a:pt x="1187" y="2413"/>
                  <a:pt x="1187" y="2408"/>
                </a:cubicBezTo>
                <a:cubicBezTo>
                  <a:pt x="1187" y="2404"/>
                  <a:pt x="1191" y="2400"/>
                  <a:pt x="1196" y="2400"/>
                </a:cubicBezTo>
                <a:close/>
                <a:moveTo>
                  <a:pt x="1228" y="2400"/>
                </a:moveTo>
                <a:lnTo>
                  <a:pt x="1228" y="2400"/>
                </a:lnTo>
                <a:cubicBezTo>
                  <a:pt x="1233" y="2399"/>
                  <a:pt x="1237" y="2403"/>
                  <a:pt x="1237" y="2407"/>
                </a:cubicBezTo>
                <a:cubicBezTo>
                  <a:pt x="1238" y="2412"/>
                  <a:pt x="1234" y="2416"/>
                  <a:pt x="1229" y="2416"/>
                </a:cubicBezTo>
                <a:cubicBezTo>
                  <a:pt x="1225" y="2417"/>
                  <a:pt x="1221" y="2413"/>
                  <a:pt x="1221" y="2408"/>
                </a:cubicBezTo>
                <a:cubicBezTo>
                  <a:pt x="1220" y="2404"/>
                  <a:pt x="1224" y="2400"/>
                  <a:pt x="1228" y="2400"/>
                </a:cubicBezTo>
                <a:close/>
                <a:moveTo>
                  <a:pt x="1262" y="2399"/>
                </a:moveTo>
                <a:lnTo>
                  <a:pt x="1262" y="2399"/>
                </a:lnTo>
                <a:cubicBezTo>
                  <a:pt x="1266" y="2399"/>
                  <a:pt x="1270" y="2402"/>
                  <a:pt x="1271" y="2407"/>
                </a:cubicBezTo>
                <a:cubicBezTo>
                  <a:pt x="1271" y="2411"/>
                  <a:pt x="1267" y="2415"/>
                  <a:pt x="1263" y="2415"/>
                </a:cubicBezTo>
                <a:cubicBezTo>
                  <a:pt x="1258" y="2416"/>
                  <a:pt x="1254" y="2412"/>
                  <a:pt x="1254" y="2408"/>
                </a:cubicBezTo>
                <a:cubicBezTo>
                  <a:pt x="1254" y="2403"/>
                  <a:pt x="1257" y="2399"/>
                  <a:pt x="1262" y="2399"/>
                </a:cubicBezTo>
                <a:close/>
                <a:moveTo>
                  <a:pt x="1295" y="2397"/>
                </a:moveTo>
                <a:lnTo>
                  <a:pt x="1295" y="2397"/>
                </a:lnTo>
                <a:cubicBezTo>
                  <a:pt x="1299" y="2396"/>
                  <a:pt x="1303" y="2399"/>
                  <a:pt x="1304" y="2404"/>
                </a:cubicBezTo>
                <a:cubicBezTo>
                  <a:pt x="1304" y="2409"/>
                  <a:pt x="1301" y="2413"/>
                  <a:pt x="1297" y="2413"/>
                </a:cubicBezTo>
                <a:cubicBezTo>
                  <a:pt x="1292" y="2414"/>
                  <a:pt x="1288" y="2411"/>
                  <a:pt x="1287" y="2406"/>
                </a:cubicBezTo>
                <a:cubicBezTo>
                  <a:pt x="1287" y="2402"/>
                  <a:pt x="1290" y="2397"/>
                  <a:pt x="1295" y="2397"/>
                </a:cubicBezTo>
                <a:close/>
                <a:moveTo>
                  <a:pt x="1328" y="2394"/>
                </a:moveTo>
                <a:lnTo>
                  <a:pt x="1328" y="2394"/>
                </a:lnTo>
                <a:cubicBezTo>
                  <a:pt x="1332" y="2394"/>
                  <a:pt x="1337" y="2397"/>
                  <a:pt x="1337" y="2402"/>
                </a:cubicBezTo>
                <a:cubicBezTo>
                  <a:pt x="1338" y="2406"/>
                  <a:pt x="1334" y="2410"/>
                  <a:pt x="1330" y="2411"/>
                </a:cubicBezTo>
                <a:cubicBezTo>
                  <a:pt x="1325" y="2411"/>
                  <a:pt x="1321" y="2408"/>
                  <a:pt x="1321" y="2404"/>
                </a:cubicBezTo>
                <a:cubicBezTo>
                  <a:pt x="1320" y="2399"/>
                  <a:pt x="1323" y="2395"/>
                  <a:pt x="1328" y="2394"/>
                </a:cubicBezTo>
                <a:close/>
                <a:moveTo>
                  <a:pt x="1360" y="2389"/>
                </a:moveTo>
                <a:lnTo>
                  <a:pt x="1360" y="2389"/>
                </a:lnTo>
                <a:cubicBezTo>
                  <a:pt x="1365" y="2389"/>
                  <a:pt x="1369" y="2392"/>
                  <a:pt x="1370" y="2396"/>
                </a:cubicBezTo>
                <a:cubicBezTo>
                  <a:pt x="1371" y="2401"/>
                  <a:pt x="1368" y="2405"/>
                  <a:pt x="1363" y="2406"/>
                </a:cubicBezTo>
                <a:cubicBezTo>
                  <a:pt x="1359" y="2407"/>
                  <a:pt x="1354" y="2404"/>
                  <a:pt x="1354" y="2399"/>
                </a:cubicBezTo>
                <a:cubicBezTo>
                  <a:pt x="1353" y="2395"/>
                  <a:pt x="1356" y="2390"/>
                  <a:pt x="1360" y="2389"/>
                </a:cubicBezTo>
                <a:close/>
                <a:moveTo>
                  <a:pt x="1393" y="2384"/>
                </a:moveTo>
                <a:lnTo>
                  <a:pt x="1393" y="2384"/>
                </a:lnTo>
                <a:cubicBezTo>
                  <a:pt x="1398" y="2383"/>
                  <a:pt x="1402" y="2386"/>
                  <a:pt x="1403" y="2391"/>
                </a:cubicBezTo>
                <a:cubicBezTo>
                  <a:pt x="1404" y="2396"/>
                  <a:pt x="1401" y="2400"/>
                  <a:pt x="1396" y="2401"/>
                </a:cubicBezTo>
                <a:cubicBezTo>
                  <a:pt x="1392" y="2402"/>
                  <a:pt x="1387" y="2399"/>
                  <a:pt x="1387" y="2394"/>
                </a:cubicBezTo>
                <a:cubicBezTo>
                  <a:pt x="1386" y="2390"/>
                  <a:pt x="1389" y="2385"/>
                  <a:pt x="1393" y="2384"/>
                </a:cubicBezTo>
                <a:close/>
                <a:moveTo>
                  <a:pt x="1426" y="2379"/>
                </a:moveTo>
                <a:lnTo>
                  <a:pt x="1426" y="2379"/>
                </a:lnTo>
                <a:cubicBezTo>
                  <a:pt x="1431" y="2378"/>
                  <a:pt x="1435" y="2381"/>
                  <a:pt x="1436" y="2386"/>
                </a:cubicBezTo>
                <a:cubicBezTo>
                  <a:pt x="1437" y="2390"/>
                  <a:pt x="1434" y="2395"/>
                  <a:pt x="1429" y="2396"/>
                </a:cubicBezTo>
                <a:cubicBezTo>
                  <a:pt x="1425" y="2396"/>
                  <a:pt x="1420" y="2393"/>
                  <a:pt x="1419" y="2389"/>
                </a:cubicBezTo>
                <a:cubicBezTo>
                  <a:pt x="1419" y="2384"/>
                  <a:pt x="1422" y="2380"/>
                  <a:pt x="1426" y="2379"/>
                </a:cubicBezTo>
                <a:close/>
                <a:moveTo>
                  <a:pt x="1458" y="2373"/>
                </a:moveTo>
                <a:lnTo>
                  <a:pt x="1458" y="2373"/>
                </a:lnTo>
                <a:cubicBezTo>
                  <a:pt x="1462" y="2372"/>
                  <a:pt x="1467" y="2374"/>
                  <a:pt x="1468" y="2379"/>
                </a:cubicBezTo>
                <a:cubicBezTo>
                  <a:pt x="1470" y="2383"/>
                  <a:pt x="1467" y="2388"/>
                  <a:pt x="1463" y="2389"/>
                </a:cubicBezTo>
                <a:cubicBezTo>
                  <a:pt x="1459" y="2391"/>
                  <a:pt x="1454" y="2388"/>
                  <a:pt x="1452" y="2384"/>
                </a:cubicBezTo>
                <a:cubicBezTo>
                  <a:pt x="1451" y="2379"/>
                  <a:pt x="1454" y="2375"/>
                  <a:pt x="1458" y="2373"/>
                </a:cubicBezTo>
                <a:close/>
                <a:moveTo>
                  <a:pt x="1490" y="2365"/>
                </a:moveTo>
                <a:lnTo>
                  <a:pt x="1490" y="2365"/>
                </a:lnTo>
                <a:cubicBezTo>
                  <a:pt x="1495" y="2364"/>
                  <a:pt x="1499" y="2366"/>
                  <a:pt x="1501" y="2371"/>
                </a:cubicBezTo>
                <a:cubicBezTo>
                  <a:pt x="1502" y="2375"/>
                  <a:pt x="1500" y="2380"/>
                  <a:pt x="1495" y="2381"/>
                </a:cubicBezTo>
                <a:cubicBezTo>
                  <a:pt x="1491" y="2382"/>
                  <a:pt x="1486" y="2380"/>
                  <a:pt x="1485" y="2375"/>
                </a:cubicBezTo>
                <a:cubicBezTo>
                  <a:pt x="1483" y="2371"/>
                  <a:pt x="1486" y="2366"/>
                  <a:pt x="1490" y="2365"/>
                </a:cubicBezTo>
                <a:close/>
                <a:moveTo>
                  <a:pt x="1523" y="2357"/>
                </a:moveTo>
                <a:lnTo>
                  <a:pt x="1523" y="2357"/>
                </a:lnTo>
                <a:cubicBezTo>
                  <a:pt x="1527" y="2355"/>
                  <a:pt x="1532" y="2358"/>
                  <a:pt x="1533" y="2362"/>
                </a:cubicBezTo>
                <a:cubicBezTo>
                  <a:pt x="1534" y="2367"/>
                  <a:pt x="1532" y="2371"/>
                  <a:pt x="1528" y="2373"/>
                </a:cubicBezTo>
                <a:cubicBezTo>
                  <a:pt x="1523" y="2374"/>
                  <a:pt x="1518" y="2372"/>
                  <a:pt x="1517" y="2367"/>
                </a:cubicBezTo>
                <a:cubicBezTo>
                  <a:pt x="1516" y="2363"/>
                  <a:pt x="1518" y="2358"/>
                  <a:pt x="1523" y="2357"/>
                </a:cubicBezTo>
                <a:close/>
                <a:moveTo>
                  <a:pt x="1555" y="2348"/>
                </a:moveTo>
                <a:lnTo>
                  <a:pt x="1555" y="2348"/>
                </a:lnTo>
                <a:cubicBezTo>
                  <a:pt x="1559" y="2347"/>
                  <a:pt x="1564" y="2350"/>
                  <a:pt x="1565" y="2354"/>
                </a:cubicBezTo>
                <a:cubicBezTo>
                  <a:pt x="1567" y="2358"/>
                  <a:pt x="1564" y="2363"/>
                  <a:pt x="1560" y="2364"/>
                </a:cubicBezTo>
                <a:cubicBezTo>
                  <a:pt x="1555" y="2366"/>
                  <a:pt x="1551" y="2363"/>
                  <a:pt x="1549" y="2359"/>
                </a:cubicBezTo>
                <a:cubicBezTo>
                  <a:pt x="1548" y="2355"/>
                  <a:pt x="1550" y="2350"/>
                  <a:pt x="1555" y="2348"/>
                </a:cubicBezTo>
                <a:close/>
                <a:moveTo>
                  <a:pt x="1586" y="2338"/>
                </a:moveTo>
                <a:lnTo>
                  <a:pt x="1586" y="2338"/>
                </a:lnTo>
                <a:cubicBezTo>
                  <a:pt x="1590" y="2336"/>
                  <a:pt x="1595" y="2338"/>
                  <a:pt x="1597" y="2343"/>
                </a:cubicBezTo>
                <a:cubicBezTo>
                  <a:pt x="1598" y="2347"/>
                  <a:pt x="1596" y="2352"/>
                  <a:pt x="1592" y="2353"/>
                </a:cubicBezTo>
                <a:cubicBezTo>
                  <a:pt x="1587" y="2355"/>
                  <a:pt x="1583" y="2353"/>
                  <a:pt x="1581" y="2349"/>
                </a:cubicBezTo>
                <a:cubicBezTo>
                  <a:pt x="1579" y="2344"/>
                  <a:pt x="1582" y="2339"/>
                  <a:pt x="1586" y="2338"/>
                </a:cubicBezTo>
                <a:close/>
                <a:moveTo>
                  <a:pt x="1617" y="2326"/>
                </a:moveTo>
                <a:lnTo>
                  <a:pt x="1617" y="2326"/>
                </a:lnTo>
                <a:cubicBezTo>
                  <a:pt x="1622" y="2325"/>
                  <a:pt x="1626" y="2327"/>
                  <a:pt x="1628" y="2331"/>
                </a:cubicBezTo>
                <a:cubicBezTo>
                  <a:pt x="1630" y="2336"/>
                  <a:pt x="1627" y="2340"/>
                  <a:pt x="1623" y="2342"/>
                </a:cubicBezTo>
                <a:cubicBezTo>
                  <a:pt x="1619" y="2344"/>
                  <a:pt x="1614" y="2341"/>
                  <a:pt x="1612" y="2337"/>
                </a:cubicBezTo>
                <a:cubicBezTo>
                  <a:pt x="1611" y="2333"/>
                  <a:pt x="1613" y="2328"/>
                  <a:pt x="1617" y="2326"/>
                </a:cubicBezTo>
                <a:close/>
                <a:moveTo>
                  <a:pt x="1649" y="2315"/>
                </a:moveTo>
                <a:lnTo>
                  <a:pt x="1649" y="2315"/>
                </a:lnTo>
                <a:cubicBezTo>
                  <a:pt x="1653" y="2313"/>
                  <a:pt x="1658" y="2315"/>
                  <a:pt x="1659" y="2320"/>
                </a:cubicBezTo>
                <a:cubicBezTo>
                  <a:pt x="1661" y="2324"/>
                  <a:pt x="1659" y="2329"/>
                  <a:pt x="1654" y="2330"/>
                </a:cubicBezTo>
                <a:cubicBezTo>
                  <a:pt x="1650" y="2332"/>
                  <a:pt x="1645" y="2330"/>
                  <a:pt x="1644" y="2326"/>
                </a:cubicBezTo>
                <a:cubicBezTo>
                  <a:pt x="1642" y="2321"/>
                  <a:pt x="1644" y="2316"/>
                  <a:pt x="1649" y="2315"/>
                </a:cubicBezTo>
                <a:close/>
                <a:moveTo>
                  <a:pt x="1678" y="2303"/>
                </a:moveTo>
                <a:lnTo>
                  <a:pt x="1678" y="2303"/>
                </a:lnTo>
                <a:cubicBezTo>
                  <a:pt x="1682" y="2301"/>
                  <a:pt x="1687" y="2302"/>
                  <a:pt x="1690" y="2306"/>
                </a:cubicBezTo>
                <a:cubicBezTo>
                  <a:pt x="1692" y="2310"/>
                  <a:pt x="1691" y="2315"/>
                  <a:pt x="1687" y="2318"/>
                </a:cubicBezTo>
                <a:cubicBezTo>
                  <a:pt x="1683" y="2320"/>
                  <a:pt x="1678" y="2318"/>
                  <a:pt x="1675" y="2314"/>
                </a:cubicBezTo>
                <a:cubicBezTo>
                  <a:pt x="1673" y="2311"/>
                  <a:pt x="1674" y="2305"/>
                  <a:pt x="1678" y="2303"/>
                </a:cubicBezTo>
                <a:close/>
                <a:moveTo>
                  <a:pt x="1708" y="2289"/>
                </a:moveTo>
                <a:lnTo>
                  <a:pt x="1708" y="2289"/>
                </a:lnTo>
                <a:cubicBezTo>
                  <a:pt x="1712" y="2286"/>
                  <a:pt x="1717" y="2288"/>
                  <a:pt x="1720" y="2292"/>
                </a:cubicBezTo>
                <a:cubicBezTo>
                  <a:pt x="1722" y="2296"/>
                  <a:pt x="1721" y="2301"/>
                  <a:pt x="1717" y="2303"/>
                </a:cubicBezTo>
                <a:cubicBezTo>
                  <a:pt x="1713" y="2305"/>
                  <a:pt x="1708" y="2304"/>
                  <a:pt x="1705" y="2300"/>
                </a:cubicBezTo>
                <a:cubicBezTo>
                  <a:pt x="1703" y="2296"/>
                  <a:pt x="1704" y="2291"/>
                  <a:pt x="1708" y="2289"/>
                </a:cubicBezTo>
                <a:close/>
                <a:moveTo>
                  <a:pt x="1738" y="2274"/>
                </a:moveTo>
                <a:lnTo>
                  <a:pt x="1738" y="2274"/>
                </a:lnTo>
                <a:cubicBezTo>
                  <a:pt x="1742" y="2272"/>
                  <a:pt x="1748" y="2273"/>
                  <a:pt x="1750" y="2277"/>
                </a:cubicBezTo>
                <a:cubicBezTo>
                  <a:pt x="1752" y="2281"/>
                  <a:pt x="1751" y="2286"/>
                  <a:pt x="1747" y="2289"/>
                </a:cubicBezTo>
                <a:cubicBezTo>
                  <a:pt x="1743" y="2291"/>
                  <a:pt x="1738" y="2290"/>
                  <a:pt x="1735" y="2286"/>
                </a:cubicBezTo>
                <a:cubicBezTo>
                  <a:pt x="1733" y="2282"/>
                  <a:pt x="1734" y="2277"/>
                  <a:pt x="1738" y="2274"/>
                </a:cubicBezTo>
                <a:close/>
                <a:moveTo>
                  <a:pt x="1768" y="2260"/>
                </a:moveTo>
                <a:lnTo>
                  <a:pt x="1769" y="2260"/>
                </a:lnTo>
                <a:cubicBezTo>
                  <a:pt x="1772" y="2257"/>
                  <a:pt x="1778" y="2259"/>
                  <a:pt x="1780" y="2263"/>
                </a:cubicBezTo>
                <a:cubicBezTo>
                  <a:pt x="1782" y="2267"/>
                  <a:pt x="1781" y="2272"/>
                  <a:pt x="1777" y="2274"/>
                </a:cubicBezTo>
                <a:cubicBezTo>
                  <a:pt x="1773" y="2277"/>
                  <a:pt x="1768" y="2275"/>
                  <a:pt x="1765" y="2271"/>
                </a:cubicBezTo>
                <a:cubicBezTo>
                  <a:pt x="1763" y="2267"/>
                  <a:pt x="1764" y="2262"/>
                  <a:pt x="1768" y="2260"/>
                </a:cubicBezTo>
                <a:close/>
                <a:moveTo>
                  <a:pt x="1797" y="2243"/>
                </a:moveTo>
                <a:lnTo>
                  <a:pt x="1797" y="2243"/>
                </a:lnTo>
                <a:cubicBezTo>
                  <a:pt x="1801" y="2241"/>
                  <a:pt x="1806" y="2242"/>
                  <a:pt x="1809" y="2246"/>
                </a:cubicBezTo>
                <a:cubicBezTo>
                  <a:pt x="1811" y="2250"/>
                  <a:pt x="1810" y="2255"/>
                  <a:pt x="1806" y="2257"/>
                </a:cubicBezTo>
                <a:cubicBezTo>
                  <a:pt x="1802" y="2260"/>
                  <a:pt x="1797" y="2259"/>
                  <a:pt x="1795" y="2255"/>
                </a:cubicBezTo>
                <a:cubicBezTo>
                  <a:pt x="1792" y="2251"/>
                  <a:pt x="1793" y="2246"/>
                  <a:pt x="1797" y="2243"/>
                </a:cubicBezTo>
                <a:close/>
                <a:moveTo>
                  <a:pt x="1826" y="2226"/>
                </a:moveTo>
                <a:lnTo>
                  <a:pt x="1826" y="2226"/>
                </a:lnTo>
                <a:cubicBezTo>
                  <a:pt x="1829" y="2224"/>
                  <a:pt x="1835" y="2225"/>
                  <a:pt x="1837" y="2229"/>
                </a:cubicBezTo>
                <a:cubicBezTo>
                  <a:pt x="1840" y="2232"/>
                  <a:pt x="1838" y="2238"/>
                  <a:pt x="1835" y="2240"/>
                </a:cubicBezTo>
                <a:cubicBezTo>
                  <a:pt x="1831" y="2243"/>
                  <a:pt x="1826" y="2241"/>
                  <a:pt x="1823" y="2238"/>
                </a:cubicBezTo>
                <a:cubicBezTo>
                  <a:pt x="1821" y="2234"/>
                  <a:pt x="1822" y="2229"/>
                  <a:pt x="1826" y="2226"/>
                </a:cubicBezTo>
                <a:close/>
                <a:moveTo>
                  <a:pt x="1854" y="2209"/>
                </a:moveTo>
                <a:lnTo>
                  <a:pt x="1854" y="2209"/>
                </a:lnTo>
                <a:cubicBezTo>
                  <a:pt x="1858" y="2206"/>
                  <a:pt x="1863" y="2207"/>
                  <a:pt x="1866" y="2211"/>
                </a:cubicBezTo>
                <a:cubicBezTo>
                  <a:pt x="1868" y="2215"/>
                  <a:pt x="1867" y="2220"/>
                  <a:pt x="1863" y="2223"/>
                </a:cubicBezTo>
                <a:cubicBezTo>
                  <a:pt x="1859" y="2225"/>
                  <a:pt x="1854" y="2224"/>
                  <a:pt x="1852" y="2220"/>
                </a:cubicBezTo>
                <a:cubicBezTo>
                  <a:pt x="1849" y="2216"/>
                  <a:pt x="1850" y="2211"/>
                  <a:pt x="1854" y="2209"/>
                </a:cubicBezTo>
                <a:close/>
                <a:moveTo>
                  <a:pt x="1881" y="2192"/>
                </a:moveTo>
                <a:lnTo>
                  <a:pt x="1881" y="2192"/>
                </a:lnTo>
                <a:cubicBezTo>
                  <a:pt x="1884" y="2189"/>
                  <a:pt x="1890" y="2189"/>
                  <a:pt x="1893" y="2192"/>
                </a:cubicBezTo>
                <a:cubicBezTo>
                  <a:pt x="1896" y="2196"/>
                  <a:pt x="1896" y="2201"/>
                  <a:pt x="1892" y="2204"/>
                </a:cubicBezTo>
                <a:cubicBezTo>
                  <a:pt x="1889" y="2207"/>
                  <a:pt x="1884" y="2207"/>
                  <a:pt x="1880" y="2203"/>
                </a:cubicBezTo>
                <a:cubicBezTo>
                  <a:pt x="1877" y="2200"/>
                  <a:pt x="1878" y="2195"/>
                  <a:pt x="1881" y="2192"/>
                </a:cubicBezTo>
                <a:close/>
                <a:moveTo>
                  <a:pt x="1908" y="2172"/>
                </a:moveTo>
                <a:lnTo>
                  <a:pt x="1908" y="2172"/>
                </a:lnTo>
                <a:cubicBezTo>
                  <a:pt x="1911" y="2169"/>
                  <a:pt x="1916" y="2169"/>
                  <a:pt x="1919" y="2172"/>
                </a:cubicBezTo>
                <a:cubicBezTo>
                  <a:pt x="1923" y="2176"/>
                  <a:pt x="1922" y="2181"/>
                  <a:pt x="1919" y="2184"/>
                </a:cubicBezTo>
                <a:cubicBezTo>
                  <a:pt x="1916" y="2187"/>
                  <a:pt x="1910" y="2187"/>
                  <a:pt x="1907" y="2183"/>
                </a:cubicBezTo>
                <a:cubicBezTo>
                  <a:pt x="1904" y="2180"/>
                  <a:pt x="1904" y="2175"/>
                  <a:pt x="1908" y="2172"/>
                </a:cubicBezTo>
                <a:close/>
                <a:moveTo>
                  <a:pt x="1934" y="2152"/>
                </a:moveTo>
                <a:lnTo>
                  <a:pt x="1934" y="2152"/>
                </a:lnTo>
                <a:cubicBezTo>
                  <a:pt x="1938" y="2149"/>
                  <a:pt x="1943" y="2149"/>
                  <a:pt x="1946" y="2152"/>
                </a:cubicBezTo>
                <a:cubicBezTo>
                  <a:pt x="1949" y="2156"/>
                  <a:pt x="1949" y="2161"/>
                  <a:pt x="1946" y="2164"/>
                </a:cubicBezTo>
                <a:cubicBezTo>
                  <a:pt x="1942" y="2167"/>
                  <a:pt x="1937" y="2167"/>
                  <a:pt x="1934" y="2164"/>
                </a:cubicBezTo>
                <a:cubicBezTo>
                  <a:pt x="1931" y="2160"/>
                  <a:pt x="1931" y="2155"/>
                  <a:pt x="1934" y="2152"/>
                </a:cubicBezTo>
                <a:close/>
                <a:moveTo>
                  <a:pt x="1961" y="2132"/>
                </a:moveTo>
                <a:lnTo>
                  <a:pt x="1961" y="2132"/>
                </a:lnTo>
                <a:cubicBezTo>
                  <a:pt x="1965" y="2129"/>
                  <a:pt x="1970" y="2129"/>
                  <a:pt x="1973" y="2132"/>
                </a:cubicBezTo>
                <a:cubicBezTo>
                  <a:pt x="1976" y="2136"/>
                  <a:pt x="1976" y="2141"/>
                  <a:pt x="1972" y="2144"/>
                </a:cubicBezTo>
                <a:cubicBezTo>
                  <a:pt x="1969" y="2147"/>
                  <a:pt x="1964" y="2147"/>
                  <a:pt x="1961" y="2144"/>
                </a:cubicBezTo>
                <a:cubicBezTo>
                  <a:pt x="1958" y="2140"/>
                  <a:pt x="1958" y="2135"/>
                  <a:pt x="1961" y="2132"/>
                </a:cubicBezTo>
                <a:close/>
                <a:moveTo>
                  <a:pt x="1986" y="2110"/>
                </a:moveTo>
                <a:lnTo>
                  <a:pt x="1986" y="2110"/>
                </a:lnTo>
                <a:cubicBezTo>
                  <a:pt x="1989" y="2107"/>
                  <a:pt x="1994" y="2107"/>
                  <a:pt x="1998" y="2110"/>
                </a:cubicBezTo>
                <a:cubicBezTo>
                  <a:pt x="2001" y="2113"/>
                  <a:pt x="2001" y="2119"/>
                  <a:pt x="1998" y="2122"/>
                </a:cubicBezTo>
                <a:cubicBezTo>
                  <a:pt x="1994" y="2125"/>
                  <a:pt x="1989" y="2125"/>
                  <a:pt x="1986" y="2122"/>
                </a:cubicBezTo>
                <a:cubicBezTo>
                  <a:pt x="1983" y="2119"/>
                  <a:pt x="1983" y="2113"/>
                  <a:pt x="1986" y="2110"/>
                </a:cubicBezTo>
                <a:close/>
                <a:moveTo>
                  <a:pt x="2011" y="2088"/>
                </a:moveTo>
                <a:lnTo>
                  <a:pt x="2011" y="2088"/>
                </a:lnTo>
                <a:cubicBezTo>
                  <a:pt x="2014" y="2084"/>
                  <a:pt x="2019" y="2084"/>
                  <a:pt x="2022" y="2088"/>
                </a:cubicBezTo>
                <a:cubicBezTo>
                  <a:pt x="2026" y="2091"/>
                  <a:pt x="2026" y="2096"/>
                  <a:pt x="2022" y="2099"/>
                </a:cubicBezTo>
                <a:cubicBezTo>
                  <a:pt x="2019" y="2103"/>
                  <a:pt x="2014" y="2103"/>
                  <a:pt x="2011" y="2099"/>
                </a:cubicBezTo>
                <a:cubicBezTo>
                  <a:pt x="2007" y="2096"/>
                  <a:pt x="2007" y="2091"/>
                  <a:pt x="2011" y="2088"/>
                </a:cubicBezTo>
                <a:close/>
                <a:moveTo>
                  <a:pt x="2035" y="2065"/>
                </a:moveTo>
                <a:lnTo>
                  <a:pt x="2035" y="2065"/>
                </a:lnTo>
                <a:cubicBezTo>
                  <a:pt x="2038" y="2062"/>
                  <a:pt x="2044" y="2062"/>
                  <a:pt x="2047" y="2065"/>
                </a:cubicBezTo>
                <a:cubicBezTo>
                  <a:pt x="2050" y="2068"/>
                  <a:pt x="2050" y="2074"/>
                  <a:pt x="2047" y="2077"/>
                </a:cubicBezTo>
                <a:cubicBezTo>
                  <a:pt x="2044" y="2080"/>
                  <a:pt x="2038" y="2080"/>
                  <a:pt x="2035" y="2077"/>
                </a:cubicBezTo>
                <a:cubicBezTo>
                  <a:pt x="2032" y="2074"/>
                  <a:pt x="2032" y="2068"/>
                  <a:pt x="2035" y="2065"/>
                </a:cubicBezTo>
                <a:close/>
                <a:moveTo>
                  <a:pt x="2058" y="2043"/>
                </a:moveTo>
                <a:lnTo>
                  <a:pt x="2058" y="2043"/>
                </a:lnTo>
                <a:cubicBezTo>
                  <a:pt x="2061" y="2039"/>
                  <a:pt x="2066" y="2038"/>
                  <a:pt x="2070" y="2041"/>
                </a:cubicBezTo>
                <a:cubicBezTo>
                  <a:pt x="2074" y="2044"/>
                  <a:pt x="2074" y="2049"/>
                  <a:pt x="2072" y="2053"/>
                </a:cubicBezTo>
                <a:cubicBezTo>
                  <a:pt x="2069" y="2056"/>
                  <a:pt x="2063" y="2057"/>
                  <a:pt x="2060" y="2054"/>
                </a:cubicBezTo>
                <a:cubicBezTo>
                  <a:pt x="2056" y="2052"/>
                  <a:pt x="2055" y="2046"/>
                  <a:pt x="2058" y="2043"/>
                </a:cubicBezTo>
                <a:close/>
                <a:moveTo>
                  <a:pt x="2081" y="2018"/>
                </a:moveTo>
                <a:lnTo>
                  <a:pt x="2081" y="2018"/>
                </a:lnTo>
                <a:cubicBezTo>
                  <a:pt x="2084" y="2014"/>
                  <a:pt x="2089" y="2014"/>
                  <a:pt x="2092" y="2016"/>
                </a:cubicBezTo>
                <a:cubicBezTo>
                  <a:pt x="2096" y="2019"/>
                  <a:pt x="2097" y="2024"/>
                  <a:pt x="2094" y="2028"/>
                </a:cubicBezTo>
                <a:cubicBezTo>
                  <a:pt x="2091" y="2032"/>
                  <a:pt x="2086" y="2032"/>
                  <a:pt x="2082" y="2030"/>
                </a:cubicBezTo>
                <a:cubicBezTo>
                  <a:pt x="2079" y="2027"/>
                  <a:pt x="2078" y="2022"/>
                  <a:pt x="2081" y="2018"/>
                </a:cubicBezTo>
                <a:close/>
                <a:moveTo>
                  <a:pt x="2103" y="1993"/>
                </a:moveTo>
                <a:lnTo>
                  <a:pt x="2103" y="1993"/>
                </a:lnTo>
                <a:cubicBezTo>
                  <a:pt x="2106" y="1990"/>
                  <a:pt x="2111" y="1989"/>
                  <a:pt x="2115" y="1992"/>
                </a:cubicBezTo>
                <a:cubicBezTo>
                  <a:pt x="2119" y="1995"/>
                  <a:pt x="2119" y="2000"/>
                  <a:pt x="2116" y="2004"/>
                </a:cubicBezTo>
                <a:cubicBezTo>
                  <a:pt x="2114" y="2007"/>
                  <a:pt x="2108" y="2008"/>
                  <a:pt x="2105" y="2005"/>
                </a:cubicBezTo>
                <a:cubicBezTo>
                  <a:pt x="2101" y="2002"/>
                  <a:pt x="2100" y="1997"/>
                  <a:pt x="2103" y="1993"/>
                </a:cubicBezTo>
                <a:close/>
                <a:moveTo>
                  <a:pt x="2126" y="1969"/>
                </a:moveTo>
                <a:lnTo>
                  <a:pt x="2126" y="1969"/>
                </a:lnTo>
                <a:cubicBezTo>
                  <a:pt x="2129" y="1965"/>
                  <a:pt x="2134" y="1964"/>
                  <a:pt x="2137" y="1967"/>
                </a:cubicBezTo>
                <a:cubicBezTo>
                  <a:pt x="2141" y="1970"/>
                  <a:pt x="2142" y="1975"/>
                  <a:pt x="2139" y="1979"/>
                </a:cubicBezTo>
                <a:cubicBezTo>
                  <a:pt x="2136" y="1983"/>
                  <a:pt x="2131" y="1983"/>
                  <a:pt x="2127" y="1980"/>
                </a:cubicBezTo>
                <a:cubicBezTo>
                  <a:pt x="2124" y="1978"/>
                  <a:pt x="2123" y="1972"/>
                  <a:pt x="2126" y="1969"/>
                </a:cubicBezTo>
                <a:close/>
                <a:moveTo>
                  <a:pt x="2146" y="1942"/>
                </a:moveTo>
                <a:lnTo>
                  <a:pt x="2146" y="1942"/>
                </a:lnTo>
                <a:cubicBezTo>
                  <a:pt x="2148" y="1939"/>
                  <a:pt x="2154" y="1938"/>
                  <a:pt x="2157" y="1940"/>
                </a:cubicBezTo>
                <a:cubicBezTo>
                  <a:pt x="2161" y="1943"/>
                  <a:pt x="2162" y="1948"/>
                  <a:pt x="2159" y="1952"/>
                </a:cubicBezTo>
                <a:cubicBezTo>
                  <a:pt x="2157" y="1956"/>
                  <a:pt x="2151" y="1957"/>
                  <a:pt x="2148" y="1954"/>
                </a:cubicBezTo>
                <a:cubicBezTo>
                  <a:pt x="2144" y="1951"/>
                  <a:pt x="2143" y="1946"/>
                  <a:pt x="2146" y="1942"/>
                </a:cubicBezTo>
                <a:close/>
                <a:moveTo>
                  <a:pt x="2166" y="1916"/>
                </a:moveTo>
                <a:lnTo>
                  <a:pt x="2166" y="1916"/>
                </a:lnTo>
                <a:cubicBezTo>
                  <a:pt x="2168" y="1912"/>
                  <a:pt x="2173" y="1911"/>
                  <a:pt x="2177" y="1914"/>
                </a:cubicBezTo>
                <a:cubicBezTo>
                  <a:pt x="2181" y="1916"/>
                  <a:pt x="2182" y="1922"/>
                  <a:pt x="2179" y="1925"/>
                </a:cubicBezTo>
                <a:cubicBezTo>
                  <a:pt x="2176" y="1929"/>
                  <a:pt x="2171" y="1930"/>
                  <a:pt x="2168" y="1927"/>
                </a:cubicBezTo>
                <a:cubicBezTo>
                  <a:pt x="2164" y="1925"/>
                  <a:pt x="2163" y="1919"/>
                  <a:pt x="2166" y="1916"/>
                </a:cubicBezTo>
                <a:close/>
                <a:moveTo>
                  <a:pt x="2186" y="1889"/>
                </a:moveTo>
                <a:lnTo>
                  <a:pt x="2186" y="1889"/>
                </a:lnTo>
                <a:cubicBezTo>
                  <a:pt x="2188" y="1885"/>
                  <a:pt x="2193" y="1884"/>
                  <a:pt x="2197" y="1887"/>
                </a:cubicBezTo>
                <a:cubicBezTo>
                  <a:pt x="2201" y="1890"/>
                  <a:pt x="2202" y="1895"/>
                  <a:pt x="2199" y="1899"/>
                </a:cubicBezTo>
                <a:cubicBezTo>
                  <a:pt x="2196" y="1902"/>
                  <a:pt x="2191" y="1903"/>
                  <a:pt x="2187" y="1901"/>
                </a:cubicBezTo>
                <a:cubicBezTo>
                  <a:pt x="2184" y="1898"/>
                  <a:pt x="2183" y="1893"/>
                  <a:pt x="2186" y="1889"/>
                </a:cubicBezTo>
                <a:close/>
                <a:moveTo>
                  <a:pt x="2204" y="1862"/>
                </a:moveTo>
                <a:lnTo>
                  <a:pt x="2204" y="1862"/>
                </a:lnTo>
                <a:cubicBezTo>
                  <a:pt x="2206" y="1858"/>
                  <a:pt x="2211" y="1857"/>
                  <a:pt x="2215" y="1859"/>
                </a:cubicBezTo>
                <a:cubicBezTo>
                  <a:pt x="2219" y="1861"/>
                  <a:pt x="2221" y="1866"/>
                  <a:pt x="2218" y="1870"/>
                </a:cubicBezTo>
                <a:cubicBezTo>
                  <a:pt x="2216" y="1874"/>
                  <a:pt x="2211" y="1876"/>
                  <a:pt x="2207" y="1874"/>
                </a:cubicBezTo>
                <a:cubicBezTo>
                  <a:pt x="2203" y="1871"/>
                  <a:pt x="2202" y="1866"/>
                  <a:pt x="2204" y="1862"/>
                </a:cubicBezTo>
                <a:close/>
                <a:moveTo>
                  <a:pt x="2221" y="1834"/>
                </a:moveTo>
                <a:lnTo>
                  <a:pt x="2221" y="1834"/>
                </a:lnTo>
                <a:cubicBezTo>
                  <a:pt x="2223" y="1830"/>
                  <a:pt x="2228" y="1828"/>
                  <a:pt x="2232" y="1830"/>
                </a:cubicBezTo>
                <a:cubicBezTo>
                  <a:pt x="2236" y="1832"/>
                  <a:pt x="2238" y="1838"/>
                  <a:pt x="2236" y="1842"/>
                </a:cubicBezTo>
                <a:cubicBezTo>
                  <a:pt x="2233" y="1846"/>
                  <a:pt x="2228" y="1847"/>
                  <a:pt x="2224" y="1845"/>
                </a:cubicBezTo>
                <a:cubicBezTo>
                  <a:pt x="2220" y="1843"/>
                  <a:pt x="2219" y="1838"/>
                  <a:pt x="2221" y="1834"/>
                </a:cubicBezTo>
                <a:close/>
                <a:moveTo>
                  <a:pt x="2238" y="1805"/>
                </a:moveTo>
                <a:lnTo>
                  <a:pt x="2238" y="1805"/>
                </a:lnTo>
                <a:cubicBezTo>
                  <a:pt x="2240" y="1801"/>
                  <a:pt x="2245" y="1800"/>
                  <a:pt x="2250" y="1802"/>
                </a:cubicBezTo>
                <a:cubicBezTo>
                  <a:pt x="2254" y="1804"/>
                  <a:pt x="2255" y="1809"/>
                  <a:pt x="2253" y="1813"/>
                </a:cubicBezTo>
                <a:cubicBezTo>
                  <a:pt x="2251" y="1817"/>
                  <a:pt x="2246" y="1819"/>
                  <a:pt x="2242" y="1816"/>
                </a:cubicBezTo>
                <a:cubicBezTo>
                  <a:pt x="2238" y="1814"/>
                  <a:pt x="2236" y="1809"/>
                  <a:pt x="2238" y="1805"/>
                </a:cubicBezTo>
                <a:close/>
                <a:moveTo>
                  <a:pt x="2256" y="1777"/>
                </a:moveTo>
                <a:lnTo>
                  <a:pt x="2256" y="1777"/>
                </a:lnTo>
                <a:cubicBezTo>
                  <a:pt x="2258" y="1773"/>
                  <a:pt x="2263" y="1771"/>
                  <a:pt x="2267" y="1773"/>
                </a:cubicBezTo>
                <a:cubicBezTo>
                  <a:pt x="2271" y="1775"/>
                  <a:pt x="2272" y="1780"/>
                  <a:pt x="2270" y="1785"/>
                </a:cubicBezTo>
                <a:cubicBezTo>
                  <a:pt x="2268" y="1789"/>
                  <a:pt x="2263" y="1790"/>
                  <a:pt x="2259" y="1788"/>
                </a:cubicBezTo>
                <a:cubicBezTo>
                  <a:pt x="2255" y="1786"/>
                  <a:pt x="2253" y="1781"/>
                  <a:pt x="2256" y="1777"/>
                </a:cubicBezTo>
                <a:close/>
                <a:moveTo>
                  <a:pt x="2270" y="1748"/>
                </a:moveTo>
                <a:lnTo>
                  <a:pt x="2270" y="1748"/>
                </a:lnTo>
                <a:cubicBezTo>
                  <a:pt x="2271" y="1743"/>
                  <a:pt x="2276" y="1741"/>
                  <a:pt x="2280" y="1743"/>
                </a:cubicBezTo>
                <a:cubicBezTo>
                  <a:pt x="2285" y="1744"/>
                  <a:pt x="2287" y="1749"/>
                  <a:pt x="2285" y="1753"/>
                </a:cubicBezTo>
                <a:lnTo>
                  <a:pt x="2285" y="1754"/>
                </a:lnTo>
                <a:cubicBezTo>
                  <a:pt x="2284" y="1758"/>
                  <a:pt x="2279" y="1760"/>
                  <a:pt x="2274" y="1758"/>
                </a:cubicBezTo>
                <a:cubicBezTo>
                  <a:pt x="2270" y="1757"/>
                  <a:pt x="2268" y="1752"/>
                  <a:pt x="2270" y="1748"/>
                </a:cubicBezTo>
                <a:close/>
                <a:moveTo>
                  <a:pt x="2284" y="1718"/>
                </a:moveTo>
                <a:lnTo>
                  <a:pt x="2284" y="1718"/>
                </a:lnTo>
                <a:cubicBezTo>
                  <a:pt x="2286" y="1713"/>
                  <a:pt x="2290" y="1711"/>
                  <a:pt x="2295" y="1713"/>
                </a:cubicBezTo>
                <a:cubicBezTo>
                  <a:pt x="2299" y="1714"/>
                  <a:pt x="2301" y="1719"/>
                  <a:pt x="2300" y="1723"/>
                </a:cubicBezTo>
                <a:cubicBezTo>
                  <a:pt x="2298" y="1728"/>
                  <a:pt x="2293" y="1730"/>
                  <a:pt x="2289" y="1728"/>
                </a:cubicBezTo>
                <a:cubicBezTo>
                  <a:pt x="2285" y="1727"/>
                  <a:pt x="2282" y="1722"/>
                  <a:pt x="2284" y="1718"/>
                </a:cubicBezTo>
                <a:close/>
                <a:moveTo>
                  <a:pt x="2298" y="1688"/>
                </a:moveTo>
                <a:lnTo>
                  <a:pt x="2298" y="1688"/>
                </a:lnTo>
                <a:cubicBezTo>
                  <a:pt x="2300" y="1683"/>
                  <a:pt x="2305" y="1681"/>
                  <a:pt x="2309" y="1683"/>
                </a:cubicBezTo>
                <a:cubicBezTo>
                  <a:pt x="2313" y="1684"/>
                  <a:pt x="2316" y="1689"/>
                  <a:pt x="2314" y="1693"/>
                </a:cubicBezTo>
                <a:cubicBezTo>
                  <a:pt x="2312" y="1698"/>
                  <a:pt x="2308" y="1700"/>
                  <a:pt x="2303" y="1698"/>
                </a:cubicBezTo>
                <a:cubicBezTo>
                  <a:pt x="2299" y="1697"/>
                  <a:pt x="2297" y="1692"/>
                  <a:pt x="2298" y="1688"/>
                </a:cubicBezTo>
                <a:close/>
                <a:moveTo>
                  <a:pt x="2311" y="1658"/>
                </a:moveTo>
                <a:lnTo>
                  <a:pt x="2311" y="1658"/>
                </a:lnTo>
                <a:cubicBezTo>
                  <a:pt x="2312" y="1653"/>
                  <a:pt x="2317" y="1651"/>
                  <a:pt x="2321" y="1652"/>
                </a:cubicBezTo>
                <a:cubicBezTo>
                  <a:pt x="2326" y="1653"/>
                  <a:pt x="2328" y="1657"/>
                  <a:pt x="2327" y="1662"/>
                </a:cubicBezTo>
                <a:cubicBezTo>
                  <a:pt x="2326" y="1666"/>
                  <a:pt x="2322" y="1669"/>
                  <a:pt x="2317" y="1668"/>
                </a:cubicBezTo>
                <a:cubicBezTo>
                  <a:pt x="2313" y="1667"/>
                  <a:pt x="2310" y="1662"/>
                  <a:pt x="2311" y="1658"/>
                </a:cubicBezTo>
                <a:close/>
                <a:moveTo>
                  <a:pt x="2323" y="1627"/>
                </a:moveTo>
                <a:lnTo>
                  <a:pt x="2323" y="1627"/>
                </a:lnTo>
                <a:cubicBezTo>
                  <a:pt x="2324" y="1622"/>
                  <a:pt x="2328" y="1619"/>
                  <a:pt x="2333" y="1620"/>
                </a:cubicBezTo>
                <a:cubicBezTo>
                  <a:pt x="2337" y="1621"/>
                  <a:pt x="2340" y="1626"/>
                  <a:pt x="2339" y="1630"/>
                </a:cubicBezTo>
                <a:cubicBezTo>
                  <a:pt x="2338" y="1635"/>
                  <a:pt x="2333" y="1638"/>
                  <a:pt x="2329" y="1637"/>
                </a:cubicBezTo>
                <a:cubicBezTo>
                  <a:pt x="2324" y="1636"/>
                  <a:pt x="2322" y="1631"/>
                  <a:pt x="2323" y="1627"/>
                </a:cubicBezTo>
                <a:close/>
                <a:moveTo>
                  <a:pt x="2334" y="1595"/>
                </a:moveTo>
                <a:lnTo>
                  <a:pt x="2334" y="1595"/>
                </a:lnTo>
                <a:cubicBezTo>
                  <a:pt x="2335" y="1591"/>
                  <a:pt x="2340" y="1588"/>
                  <a:pt x="2344" y="1589"/>
                </a:cubicBezTo>
                <a:cubicBezTo>
                  <a:pt x="2349" y="1590"/>
                  <a:pt x="2351" y="1595"/>
                  <a:pt x="2350" y="1599"/>
                </a:cubicBezTo>
                <a:cubicBezTo>
                  <a:pt x="2349" y="1604"/>
                  <a:pt x="2345" y="1606"/>
                  <a:pt x="2340" y="1605"/>
                </a:cubicBezTo>
                <a:cubicBezTo>
                  <a:pt x="2336" y="1604"/>
                  <a:pt x="2333" y="1600"/>
                  <a:pt x="2334" y="1595"/>
                </a:cubicBezTo>
                <a:close/>
                <a:moveTo>
                  <a:pt x="2346" y="1564"/>
                </a:moveTo>
                <a:lnTo>
                  <a:pt x="2346" y="1564"/>
                </a:lnTo>
                <a:cubicBezTo>
                  <a:pt x="2347" y="1559"/>
                  <a:pt x="2351" y="1557"/>
                  <a:pt x="2356" y="1558"/>
                </a:cubicBezTo>
                <a:cubicBezTo>
                  <a:pt x="2360" y="1559"/>
                  <a:pt x="2363" y="1563"/>
                  <a:pt x="2362" y="1568"/>
                </a:cubicBezTo>
                <a:cubicBezTo>
                  <a:pt x="2361" y="1572"/>
                  <a:pt x="2356" y="1575"/>
                  <a:pt x="2352" y="1574"/>
                </a:cubicBezTo>
                <a:cubicBezTo>
                  <a:pt x="2347" y="1573"/>
                  <a:pt x="2345" y="1568"/>
                  <a:pt x="2346" y="1564"/>
                </a:cubicBezTo>
                <a:close/>
                <a:moveTo>
                  <a:pt x="2354" y="1532"/>
                </a:moveTo>
                <a:lnTo>
                  <a:pt x="2354" y="1532"/>
                </a:lnTo>
                <a:cubicBezTo>
                  <a:pt x="2355" y="1527"/>
                  <a:pt x="2360" y="1524"/>
                  <a:pt x="2364" y="1525"/>
                </a:cubicBezTo>
                <a:cubicBezTo>
                  <a:pt x="2369" y="1527"/>
                  <a:pt x="2371" y="1531"/>
                  <a:pt x="2370" y="1536"/>
                </a:cubicBezTo>
                <a:cubicBezTo>
                  <a:pt x="2369" y="1540"/>
                  <a:pt x="2365" y="1543"/>
                  <a:pt x="2360" y="1542"/>
                </a:cubicBezTo>
                <a:cubicBezTo>
                  <a:pt x="2356" y="1541"/>
                  <a:pt x="2353" y="1536"/>
                  <a:pt x="2354" y="1532"/>
                </a:cubicBezTo>
                <a:close/>
                <a:moveTo>
                  <a:pt x="2362" y="1499"/>
                </a:moveTo>
                <a:lnTo>
                  <a:pt x="2362" y="1499"/>
                </a:lnTo>
                <a:cubicBezTo>
                  <a:pt x="2363" y="1495"/>
                  <a:pt x="2368" y="1492"/>
                  <a:pt x="2372" y="1493"/>
                </a:cubicBezTo>
                <a:cubicBezTo>
                  <a:pt x="2377" y="1494"/>
                  <a:pt x="2380" y="1499"/>
                  <a:pt x="2379" y="1503"/>
                </a:cubicBezTo>
                <a:cubicBezTo>
                  <a:pt x="2377" y="1508"/>
                  <a:pt x="2373" y="1510"/>
                  <a:pt x="2369" y="1509"/>
                </a:cubicBezTo>
                <a:cubicBezTo>
                  <a:pt x="2364" y="1508"/>
                  <a:pt x="2361" y="1504"/>
                  <a:pt x="2362" y="1499"/>
                </a:cubicBezTo>
                <a:close/>
                <a:moveTo>
                  <a:pt x="2371" y="1467"/>
                </a:moveTo>
                <a:lnTo>
                  <a:pt x="2371" y="1467"/>
                </a:lnTo>
                <a:cubicBezTo>
                  <a:pt x="2372" y="1463"/>
                  <a:pt x="2376" y="1460"/>
                  <a:pt x="2381" y="1461"/>
                </a:cubicBezTo>
                <a:cubicBezTo>
                  <a:pt x="2385" y="1462"/>
                  <a:pt x="2388" y="1466"/>
                  <a:pt x="2387" y="1471"/>
                </a:cubicBezTo>
                <a:cubicBezTo>
                  <a:pt x="2386" y="1475"/>
                  <a:pt x="2381" y="1478"/>
                  <a:pt x="2377" y="1477"/>
                </a:cubicBezTo>
                <a:cubicBezTo>
                  <a:pt x="2372" y="1476"/>
                  <a:pt x="2370" y="1472"/>
                  <a:pt x="2371" y="1467"/>
                </a:cubicBezTo>
                <a:close/>
                <a:moveTo>
                  <a:pt x="2377" y="1435"/>
                </a:moveTo>
                <a:lnTo>
                  <a:pt x="2377" y="1435"/>
                </a:lnTo>
                <a:cubicBezTo>
                  <a:pt x="2378" y="1431"/>
                  <a:pt x="2382" y="1428"/>
                  <a:pt x="2387" y="1428"/>
                </a:cubicBezTo>
                <a:cubicBezTo>
                  <a:pt x="2391" y="1429"/>
                  <a:pt x="2394" y="1433"/>
                  <a:pt x="2394" y="1437"/>
                </a:cubicBezTo>
                <a:cubicBezTo>
                  <a:pt x="2393" y="1442"/>
                  <a:pt x="2389" y="1445"/>
                  <a:pt x="2385" y="1445"/>
                </a:cubicBezTo>
                <a:cubicBezTo>
                  <a:pt x="2380" y="1444"/>
                  <a:pt x="2377" y="1440"/>
                  <a:pt x="2377" y="1435"/>
                </a:cubicBezTo>
                <a:close/>
                <a:moveTo>
                  <a:pt x="2382" y="1402"/>
                </a:moveTo>
                <a:lnTo>
                  <a:pt x="2382" y="1402"/>
                </a:lnTo>
                <a:cubicBezTo>
                  <a:pt x="2383" y="1398"/>
                  <a:pt x="2387" y="1395"/>
                  <a:pt x="2392" y="1395"/>
                </a:cubicBezTo>
                <a:cubicBezTo>
                  <a:pt x="2396" y="1396"/>
                  <a:pt x="2400" y="1400"/>
                  <a:pt x="2399" y="1404"/>
                </a:cubicBezTo>
                <a:cubicBezTo>
                  <a:pt x="2398" y="1409"/>
                  <a:pt x="2394" y="1412"/>
                  <a:pt x="2390" y="1412"/>
                </a:cubicBezTo>
                <a:cubicBezTo>
                  <a:pt x="2385" y="1411"/>
                  <a:pt x="2382" y="1407"/>
                  <a:pt x="2382" y="1402"/>
                </a:cubicBezTo>
                <a:close/>
                <a:moveTo>
                  <a:pt x="2388" y="1370"/>
                </a:moveTo>
                <a:lnTo>
                  <a:pt x="2388" y="1370"/>
                </a:lnTo>
                <a:cubicBezTo>
                  <a:pt x="2388" y="1365"/>
                  <a:pt x="2392" y="1362"/>
                  <a:pt x="2397" y="1362"/>
                </a:cubicBezTo>
                <a:cubicBezTo>
                  <a:pt x="2401" y="1363"/>
                  <a:pt x="2405" y="1367"/>
                  <a:pt x="2404" y="1371"/>
                </a:cubicBezTo>
                <a:cubicBezTo>
                  <a:pt x="2404" y="1376"/>
                  <a:pt x="2399" y="1379"/>
                  <a:pt x="2395" y="1379"/>
                </a:cubicBezTo>
                <a:cubicBezTo>
                  <a:pt x="2390" y="1378"/>
                  <a:pt x="2387" y="1374"/>
                  <a:pt x="2388" y="1370"/>
                </a:cubicBezTo>
                <a:close/>
                <a:moveTo>
                  <a:pt x="2393" y="1337"/>
                </a:moveTo>
                <a:lnTo>
                  <a:pt x="2393" y="1337"/>
                </a:lnTo>
                <a:cubicBezTo>
                  <a:pt x="2393" y="1332"/>
                  <a:pt x="2397" y="1329"/>
                  <a:pt x="2402" y="1329"/>
                </a:cubicBezTo>
                <a:cubicBezTo>
                  <a:pt x="2406" y="1330"/>
                  <a:pt x="2410" y="1334"/>
                  <a:pt x="2409" y="1339"/>
                </a:cubicBezTo>
                <a:cubicBezTo>
                  <a:pt x="2409" y="1343"/>
                  <a:pt x="2405" y="1346"/>
                  <a:pt x="2400" y="1346"/>
                </a:cubicBezTo>
                <a:cubicBezTo>
                  <a:pt x="2395" y="1345"/>
                  <a:pt x="2392" y="1341"/>
                  <a:pt x="2393" y="1337"/>
                </a:cubicBezTo>
                <a:close/>
                <a:moveTo>
                  <a:pt x="2396" y="1304"/>
                </a:moveTo>
                <a:lnTo>
                  <a:pt x="2396" y="1304"/>
                </a:lnTo>
                <a:cubicBezTo>
                  <a:pt x="2396" y="1300"/>
                  <a:pt x="2399" y="1296"/>
                  <a:pt x="2404" y="1296"/>
                </a:cubicBezTo>
                <a:cubicBezTo>
                  <a:pt x="2409" y="1296"/>
                  <a:pt x="2412" y="1300"/>
                  <a:pt x="2412" y="1304"/>
                </a:cubicBezTo>
                <a:cubicBezTo>
                  <a:pt x="2412" y="1309"/>
                  <a:pt x="2409" y="1313"/>
                  <a:pt x="2404" y="1313"/>
                </a:cubicBezTo>
                <a:cubicBezTo>
                  <a:pt x="2399" y="1313"/>
                  <a:pt x="2396" y="1309"/>
                  <a:pt x="2396" y="1304"/>
                </a:cubicBezTo>
                <a:close/>
                <a:moveTo>
                  <a:pt x="2398" y="1271"/>
                </a:moveTo>
                <a:lnTo>
                  <a:pt x="2398" y="1271"/>
                </a:lnTo>
                <a:cubicBezTo>
                  <a:pt x="2398" y="1266"/>
                  <a:pt x="2402" y="1263"/>
                  <a:pt x="2406" y="1263"/>
                </a:cubicBezTo>
                <a:cubicBezTo>
                  <a:pt x="2411" y="1263"/>
                  <a:pt x="2415" y="1266"/>
                  <a:pt x="2415" y="1271"/>
                </a:cubicBezTo>
                <a:cubicBezTo>
                  <a:pt x="2415" y="1276"/>
                  <a:pt x="2411" y="1279"/>
                  <a:pt x="2406" y="1279"/>
                </a:cubicBezTo>
                <a:cubicBezTo>
                  <a:pt x="2402" y="1279"/>
                  <a:pt x="2398" y="1276"/>
                  <a:pt x="2398" y="1271"/>
                </a:cubicBezTo>
                <a:close/>
                <a:moveTo>
                  <a:pt x="2399" y="1238"/>
                </a:moveTo>
                <a:lnTo>
                  <a:pt x="2399" y="1238"/>
                </a:lnTo>
                <a:cubicBezTo>
                  <a:pt x="2399" y="1233"/>
                  <a:pt x="2403" y="1229"/>
                  <a:pt x="2407" y="1229"/>
                </a:cubicBezTo>
                <a:cubicBezTo>
                  <a:pt x="2412" y="1229"/>
                  <a:pt x="2416" y="1233"/>
                  <a:pt x="2416" y="1238"/>
                </a:cubicBezTo>
                <a:cubicBezTo>
                  <a:pt x="2416" y="1242"/>
                  <a:pt x="2412" y="1246"/>
                  <a:pt x="2407" y="1246"/>
                </a:cubicBezTo>
                <a:cubicBezTo>
                  <a:pt x="2403" y="1246"/>
                  <a:pt x="2399" y="1242"/>
                  <a:pt x="2399" y="1238"/>
                </a:cubicBezTo>
                <a:close/>
                <a:moveTo>
                  <a:pt x="2400" y="1205"/>
                </a:moveTo>
                <a:lnTo>
                  <a:pt x="2400" y="1205"/>
                </a:lnTo>
                <a:cubicBezTo>
                  <a:pt x="2399" y="1201"/>
                  <a:pt x="2402" y="1197"/>
                  <a:pt x="2407" y="1196"/>
                </a:cubicBezTo>
                <a:cubicBezTo>
                  <a:pt x="2412" y="1196"/>
                  <a:pt x="2416" y="1199"/>
                  <a:pt x="2416" y="1203"/>
                </a:cubicBezTo>
                <a:cubicBezTo>
                  <a:pt x="2417" y="1208"/>
                  <a:pt x="2413" y="1212"/>
                  <a:pt x="2409" y="1213"/>
                </a:cubicBezTo>
                <a:cubicBezTo>
                  <a:pt x="2404" y="1213"/>
                  <a:pt x="2400" y="1210"/>
                  <a:pt x="2400" y="1205"/>
                </a:cubicBezTo>
                <a:close/>
                <a:moveTo>
                  <a:pt x="2399" y="1172"/>
                </a:moveTo>
                <a:lnTo>
                  <a:pt x="2399" y="1172"/>
                </a:lnTo>
                <a:cubicBezTo>
                  <a:pt x="2398" y="1167"/>
                  <a:pt x="2402" y="1163"/>
                  <a:pt x="2406" y="1163"/>
                </a:cubicBezTo>
                <a:cubicBezTo>
                  <a:pt x="2411" y="1162"/>
                  <a:pt x="2415" y="1166"/>
                  <a:pt x="2415" y="1170"/>
                </a:cubicBezTo>
                <a:cubicBezTo>
                  <a:pt x="2416" y="1175"/>
                  <a:pt x="2413" y="1179"/>
                  <a:pt x="2408" y="1179"/>
                </a:cubicBezTo>
                <a:cubicBezTo>
                  <a:pt x="2403" y="1180"/>
                  <a:pt x="2399" y="1177"/>
                  <a:pt x="2399" y="1172"/>
                </a:cubicBezTo>
                <a:close/>
                <a:moveTo>
                  <a:pt x="2398" y="1139"/>
                </a:moveTo>
                <a:lnTo>
                  <a:pt x="2398" y="1139"/>
                </a:lnTo>
                <a:cubicBezTo>
                  <a:pt x="2397" y="1134"/>
                  <a:pt x="2400" y="1130"/>
                  <a:pt x="2405" y="1129"/>
                </a:cubicBezTo>
                <a:cubicBezTo>
                  <a:pt x="2409" y="1129"/>
                  <a:pt x="2414" y="1132"/>
                  <a:pt x="2414" y="1137"/>
                </a:cubicBezTo>
                <a:cubicBezTo>
                  <a:pt x="2415" y="1141"/>
                  <a:pt x="2411" y="1146"/>
                  <a:pt x="2407" y="1146"/>
                </a:cubicBezTo>
                <a:cubicBezTo>
                  <a:pt x="2402" y="1147"/>
                  <a:pt x="2398" y="1143"/>
                  <a:pt x="2398" y="1139"/>
                </a:cubicBezTo>
                <a:close/>
                <a:moveTo>
                  <a:pt x="2395" y="1105"/>
                </a:moveTo>
                <a:lnTo>
                  <a:pt x="2395" y="1105"/>
                </a:lnTo>
                <a:cubicBezTo>
                  <a:pt x="2395" y="1101"/>
                  <a:pt x="2398" y="1097"/>
                  <a:pt x="2402" y="1096"/>
                </a:cubicBezTo>
                <a:cubicBezTo>
                  <a:pt x="2407" y="1096"/>
                  <a:pt x="2411" y="1099"/>
                  <a:pt x="2412" y="1104"/>
                </a:cubicBezTo>
                <a:cubicBezTo>
                  <a:pt x="2412" y="1108"/>
                  <a:pt x="2409" y="1112"/>
                  <a:pt x="2404" y="1113"/>
                </a:cubicBezTo>
                <a:cubicBezTo>
                  <a:pt x="2400" y="1113"/>
                  <a:pt x="2396" y="1110"/>
                  <a:pt x="2395" y="1105"/>
                </a:cubicBezTo>
                <a:close/>
                <a:moveTo>
                  <a:pt x="2392" y="1073"/>
                </a:moveTo>
                <a:lnTo>
                  <a:pt x="2392" y="1073"/>
                </a:lnTo>
                <a:cubicBezTo>
                  <a:pt x="2391" y="1069"/>
                  <a:pt x="2393" y="1064"/>
                  <a:pt x="2398" y="1063"/>
                </a:cubicBezTo>
                <a:cubicBezTo>
                  <a:pt x="2402" y="1062"/>
                  <a:pt x="2407" y="1065"/>
                  <a:pt x="2408" y="1069"/>
                </a:cubicBezTo>
                <a:cubicBezTo>
                  <a:pt x="2409" y="1074"/>
                  <a:pt x="2406" y="1078"/>
                  <a:pt x="2402" y="1079"/>
                </a:cubicBezTo>
                <a:cubicBezTo>
                  <a:pt x="2397" y="1081"/>
                  <a:pt x="2393" y="1078"/>
                  <a:pt x="2392" y="1073"/>
                </a:cubicBezTo>
                <a:close/>
                <a:moveTo>
                  <a:pt x="2386" y="1040"/>
                </a:moveTo>
                <a:lnTo>
                  <a:pt x="2386" y="1040"/>
                </a:lnTo>
                <a:cubicBezTo>
                  <a:pt x="2385" y="1036"/>
                  <a:pt x="2388" y="1031"/>
                  <a:pt x="2393" y="1030"/>
                </a:cubicBezTo>
                <a:cubicBezTo>
                  <a:pt x="2397" y="1029"/>
                  <a:pt x="2402" y="1032"/>
                  <a:pt x="2403" y="1036"/>
                </a:cubicBezTo>
                <a:lnTo>
                  <a:pt x="2403" y="1037"/>
                </a:lnTo>
                <a:cubicBezTo>
                  <a:pt x="2404" y="1041"/>
                  <a:pt x="2401" y="1045"/>
                  <a:pt x="2397" y="1047"/>
                </a:cubicBezTo>
                <a:cubicBezTo>
                  <a:pt x="2392" y="1048"/>
                  <a:pt x="2388" y="1045"/>
                  <a:pt x="2386" y="1040"/>
                </a:cubicBezTo>
                <a:close/>
                <a:moveTo>
                  <a:pt x="2381" y="1007"/>
                </a:moveTo>
                <a:lnTo>
                  <a:pt x="2381" y="1007"/>
                </a:lnTo>
                <a:cubicBezTo>
                  <a:pt x="2380" y="1003"/>
                  <a:pt x="2383" y="998"/>
                  <a:pt x="2388" y="997"/>
                </a:cubicBezTo>
                <a:cubicBezTo>
                  <a:pt x="2392" y="996"/>
                  <a:pt x="2397" y="999"/>
                  <a:pt x="2398" y="1004"/>
                </a:cubicBezTo>
                <a:cubicBezTo>
                  <a:pt x="2399" y="1008"/>
                  <a:pt x="2396" y="1013"/>
                  <a:pt x="2391" y="1014"/>
                </a:cubicBezTo>
                <a:cubicBezTo>
                  <a:pt x="2387" y="1015"/>
                  <a:pt x="2382" y="1012"/>
                  <a:pt x="2381" y="1007"/>
                </a:cubicBezTo>
                <a:close/>
                <a:moveTo>
                  <a:pt x="2376" y="974"/>
                </a:moveTo>
                <a:lnTo>
                  <a:pt x="2376" y="974"/>
                </a:lnTo>
                <a:cubicBezTo>
                  <a:pt x="2375" y="970"/>
                  <a:pt x="2378" y="965"/>
                  <a:pt x="2382" y="964"/>
                </a:cubicBezTo>
                <a:cubicBezTo>
                  <a:pt x="2387" y="963"/>
                  <a:pt x="2391" y="966"/>
                  <a:pt x="2393" y="971"/>
                </a:cubicBezTo>
                <a:cubicBezTo>
                  <a:pt x="2394" y="975"/>
                  <a:pt x="2391" y="980"/>
                  <a:pt x="2386" y="981"/>
                </a:cubicBezTo>
                <a:cubicBezTo>
                  <a:pt x="2382" y="982"/>
                  <a:pt x="2377" y="979"/>
                  <a:pt x="2376" y="974"/>
                </a:cubicBezTo>
                <a:close/>
                <a:moveTo>
                  <a:pt x="2369" y="943"/>
                </a:moveTo>
                <a:lnTo>
                  <a:pt x="2369" y="943"/>
                </a:lnTo>
                <a:cubicBezTo>
                  <a:pt x="2367" y="938"/>
                  <a:pt x="2370" y="934"/>
                  <a:pt x="2374" y="932"/>
                </a:cubicBezTo>
                <a:cubicBezTo>
                  <a:pt x="2378" y="931"/>
                  <a:pt x="2383" y="933"/>
                  <a:pt x="2385" y="937"/>
                </a:cubicBezTo>
                <a:cubicBezTo>
                  <a:pt x="2386" y="942"/>
                  <a:pt x="2384" y="946"/>
                  <a:pt x="2379" y="948"/>
                </a:cubicBezTo>
                <a:cubicBezTo>
                  <a:pt x="2375" y="949"/>
                  <a:pt x="2370" y="947"/>
                  <a:pt x="2369" y="943"/>
                </a:cubicBezTo>
                <a:close/>
                <a:moveTo>
                  <a:pt x="2361" y="911"/>
                </a:moveTo>
                <a:lnTo>
                  <a:pt x="2361" y="911"/>
                </a:lnTo>
                <a:cubicBezTo>
                  <a:pt x="2359" y="906"/>
                  <a:pt x="2361" y="901"/>
                  <a:pt x="2366" y="900"/>
                </a:cubicBezTo>
                <a:cubicBezTo>
                  <a:pt x="2370" y="898"/>
                  <a:pt x="2375" y="901"/>
                  <a:pt x="2376" y="905"/>
                </a:cubicBezTo>
                <a:cubicBezTo>
                  <a:pt x="2378" y="909"/>
                  <a:pt x="2376" y="914"/>
                  <a:pt x="2371" y="916"/>
                </a:cubicBezTo>
                <a:cubicBezTo>
                  <a:pt x="2367" y="917"/>
                  <a:pt x="2362" y="915"/>
                  <a:pt x="2361" y="911"/>
                </a:cubicBezTo>
                <a:close/>
                <a:moveTo>
                  <a:pt x="2352" y="878"/>
                </a:moveTo>
                <a:lnTo>
                  <a:pt x="2352" y="878"/>
                </a:lnTo>
                <a:cubicBezTo>
                  <a:pt x="2351" y="874"/>
                  <a:pt x="2353" y="869"/>
                  <a:pt x="2357" y="868"/>
                </a:cubicBezTo>
                <a:cubicBezTo>
                  <a:pt x="2362" y="866"/>
                  <a:pt x="2366" y="868"/>
                  <a:pt x="2368" y="873"/>
                </a:cubicBezTo>
                <a:cubicBezTo>
                  <a:pt x="2370" y="877"/>
                  <a:pt x="2367" y="882"/>
                  <a:pt x="2363" y="883"/>
                </a:cubicBezTo>
                <a:cubicBezTo>
                  <a:pt x="2359" y="885"/>
                  <a:pt x="2354" y="883"/>
                  <a:pt x="2352" y="878"/>
                </a:cubicBezTo>
                <a:close/>
                <a:moveTo>
                  <a:pt x="2343" y="846"/>
                </a:moveTo>
                <a:lnTo>
                  <a:pt x="2343" y="846"/>
                </a:lnTo>
                <a:cubicBezTo>
                  <a:pt x="2342" y="842"/>
                  <a:pt x="2344" y="837"/>
                  <a:pt x="2348" y="836"/>
                </a:cubicBezTo>
                <a:cubicBezTo>
                  <a:pt x="2353" y="834"/>
                  <a:pt x="2357" y="836"/>
                  <a:pt x="2359" y="841"/>
                </a:cubicBezTo>
                <a:cubicBezTo>
                  <a:pt x="2360" y="845"/>
                  <a:pt x="2358" y="850"/>
                  <a:pt x="2354" y="851"/>
                </a:cubicBezTo>
                <a:cubicBezTo>
                  <a:pt x="2349" y="853"/>
                  <a:pt x="2345" y="851"/>
                  <a:pt x="2343" y="846"/>
                </a:cubicBezTo>
                <a:close/>
                <a:moveTo>
                  <a:pt x="2332" y="815"/>
                </a:moveTo>
                <a:lnTo>
                  <a:pt x="2332" y="815"/>
                </a:lnTo>
                <a:cubicBezTo>
                  <a:pt x="2330" y="811"/>
                  <a:pt x="2332" y="806"/>
                  <a:pt x="2337" y="804"/>
                </a:cubicBezTo>
                <a:cubicBezTo>
                  <a:pt x="2341" y="803"/>
                  <a:pt x="2346" y="805"/>
                  <a:pt x="2347" y="809"/>
                </a:cubicBezTo>
                <a:cubicBezTo>
                  <a:pt x="2349" y="814"/>
                  <a:pt x="2347" y="818"/>
                  <a:pt x="2342" y="820"/>
                </a:cubicBezTo>
                <a:cubicBezTo>
                  <a:pt x="2338" y="822"/>
                  <a:pt x="2333" y="819"/>
                  <a:pt x="2332" y="815"/>
                </a:cubicBezTo>
                <a:close/>
                <a:moveTo>
                  <a:pt x="2320" y="784"/>
                </a:moveTo>
                <a:lnTo>
                  <a:pt x="2320" y="784"/>
                </a:lnTo>
                <a:cubicBezTo>
                  <a:pt x="2319" y="779"/>
                  <a:pt x="2321" y="774"/>
                  <a:pt x="2325" y="773"/>
                </a:cubicBezTo>
                <a:cubicBezTo>
                  <a:pt x="2330" y="771"/>
                  <a:pt x="2334" y="774"/>
                  <a:pt x="2336" y="778"/>
                </a:cubicBezTo>
                <a:cubicBezTo>
                  <a:pt x="2337" y="782"/>
                  <a:pt x="2335" y="787"/>
                  <a:pt x="2331" y="789"/>
                </a:cubicBezTo>
                <a:cubicBezTo>
                  <a:pt x="2326" y="790"/>
                  <a:pt x="2322" y="788"/>
                  <a:pt x="2320" y="784"/>
                </a:cubicBezTo>
                <a:close/>
                <a:moveTo>
                  <a:pt x="2309" y="752"/>
                </a:moveTo>
                <a:lnTo>
                  <a:pt x="2309" y="752"/>
                </a:lnTo>
                <a:cubicBezTo>
                  <a:pt x="2307" y="748"/>
                  <a:pt x="2309" y="743"/>
                  <a:pt x="2314" y="742"/>
                </a:cubicBezTo>
                <a:cubicBezTo>
                  <a:pt x="2318" y="740"/>
                  <a:pt x="2323" y="742"/>
                  <a:pt x="2324" y="747"/>
                </a:cubicBezTo>
                <a:cubicBezTo>
                  <a:pt x="2326" y="751"/>
                  <a:pt x="2324" y="756"/>
                  <a:pt x="2319" y="757"/>
                </a:cubicBezTo>
                <a:cubicBezTo>
                  <a:pt x="2315" y="759"/>
                  <a:pt x="2310" y="757"/>
                  <a:pt x="2309" y="752"/>
                </a:cubicBezTo>
                <a:close/>
                <a:moveTo>
                  <a:pt x="2295" y="723"/>
                </a:moveTo>
                <a:lnTo>
                  <a:pt x="2295" y="723"/>
                </a:lnTo>
                <a:cubicBezTo>
                  <a:pt x="2293" y="719"/>
                  <a:pt x="2295" y="714"/>
                  <a:pt x="2299" y="712"/>
                </a:cubicBezTo>
                <a:cubicBezTo>
                  <a:pt x="2303" y="710"/>
                  <a:pt x="2308" y="711"/>
                  <a:pt x="2310" y="715"/>
                </a:cubicBezTo>
                <a:cubicBezTo>
                  <a:pt x="2312" y="720"/>
                  <a:pt x="2311" y="725"/>
                  <a:pt x="2306" y="727"/>
                </a:cubicBezTo>
                <a:cubicBezTo>
                  <a:pt x="2302" y="729"/>
                  <a:pt x="2297" y="727"/>
                  <a:pt x="2295" y="723"/>
                </a:cubicBezTo>
                <a:close/>
                <a:moveTo>
                  <a:pt x="2281" y="693"/>
                </a:moveTo>
                <a:lnTo>
                  <a:pt x="2281" y="693"/>
                </a:lnTo>
                <a:cubicBezTo>
                  <a:pt x="2279" y="689"/>
                  <a:pt x="2280" y="684"/>
                  <a:pt x="2285" y="682"/>
                </a:cubicBezTo>
                <a:cubicBezTo>
                  <a:pt x="2289" y="680"/>
                  <a:pt x="2294" y="681"/>
                  <a:pt x="2296" y="685"/>
                </a:cubicBezTo>
                <a:cubicBezTo>
                  <a:pt x="2298" y="689"/>
                  <a:pt x="2296" y="694"/>
                  <a:pt x="2292" y="697"/>
                </a:cubicBezTo>
                <a:cubicBezTo>
                  <a:pt x="2288" y="699"/>
                  <a:pt x="2283" y="697"/>
                  <a:pt x="2281" y="693"/>
                </a:cubicBezTo>
                <a:close/>
                <a:moveTo>
                  <a:pt x="2266" y="663"/>
                </a:moveTo>
                <a:lnTo>
                  <a:pt x="2266" y="663"/>
                </a:lnTo>
                <a:cubicBezTo>
                  <a:pt x="2264" y="659"/>
                  <a:pt x="2266" y="654"/>
                  <a:pt x="2270" y="652"/>
                </a:cubicBezTo>
                <a:cubicBezTo>
                  <a:pt x="2274" y="650"/>
                  <a:pt x="2279" y="651"/>
                  <a:pt x="2281" y="655"/>
                </a:cubicBezTo>
                <a:cubicBezTo>
                  <a:pt x="2283" y="659"/>
                  <a:pt x="2282" y="664"/>
                  <a:pt x="2278" y="667"/>
                </a:cubicBezTo>
                <a:cubicBezTo>
                  <a:pt x="2273" y="669"/>
                  <a:pt x="2268" y="667"/>
                  <a:pt x="2266" y="663"/>
                </a:cubicBezTo>
                <a:close/>
                <a:moveTo>
                  <a:pt x="2252" y="634"/>
                </a:moveTo>
                <a:lnTo>
                  <a:pt x="2252" y="634"/>
                </a:lnTo>
                <a:cubicBezTo>
                  <a:pt x="2249" y="630"/>
                  <a:pt x="2250" y="625"/>
                  <a:pt x="2254" y="622"/>
                </a:cubicBezTo>
                <a:cubicBezTo>
                  <a:pt x="2258" y="620"/>
                  <a:pt x="2263" y="621"/>
                  <a:pt x="2266" y="625"/>
                </a:cubicBezTo>
                <a:cubicBezTo>
                  <a:pt x="2268" y="629"/>
                  <a:pt x="2267" y="634"/>
                  <a:pt x="2263" y="636"/>
                </a:cubicBezTo>
                <a:cubicBezTo>
                  <a:pt x="2259" y="639"/>
                  <a:pt x="2254" y="638"/>
                  <a:pt x="2252" y="634"/>
                </a:cubicBezTo>
                <a:close/>
                <a:moveTo>
                  <a:pt x="2234" y="605"/>
                </a:moveTo>
                <a:lnTo>
                  <a:pt x="2234" y="605"/>
                </a:lnTo>
                <a:cubicBezTo>
                  <a:pt x="2232" y="602"/>
                  <a:pt x="2233" y="596"/>
                  <a:pt x="2237" y="594"/>
                </a:cubicBezTo>
                <a:cubicBezTo>
                  <a:pt x="2241" y="591"/>
                  <a:pt x="2246" y="592"/>
                  <a:pt x="2248" y="596"/>
                </a:cubicBezTo>
                <a:cubicBezTo>
                  <a:pt x="2251" y="600"/>
                  <a:pt x="2250" y="605"/>
                  <a:pt x="2246" y="608"/>
                </a:cubicBezTo>
                <a:cubicBezTo>
                  <a:pt x="2242" y="610"/>
                  <a:pt x="2237" y="609"/>
                  <a:pt x="2234" y="605"/>
                </a:cubicBezTo>
                <a:close/>
                <a:moveTo>
                  <a:pt x="2217" y="577"/>
                </a:moveTo>
                <a:lnTo>
                  <a:pt x="2217" y="577"/>
                </a:lnTo>
                <a:cubicBezTo>
                  <a:pt x="2215" y="573"/>
                  <a:pt x="2216" y="568"/>
                  <a:pt x="2219" y="565"/>
                </a:cubicBezTo>
                <a:cubicBezTo>
                  <a:pt x="2223" y="563"/>
                  <a:pt x="2228" y="564"/>
                  <a:pt x="2231" y="568"/>
                </a:cubicBezTo>
                <a:cubicBezTo>
                  <a:pt x="2234" y="572"/>
                  <a:pt x="2233" y="577"/>
                  <a:pt x="2229" y="579"/>
                </a:cubicBezTo>
                <a:cubicBezTo>
                  <a:pt x="2225" y="582"/>
                  <a:pt x="2220" y="581"/>
                  <a:pt x="2217" y="577"/>
                </a:cubicBezTo>
                <a:close/>
                <a:moveTo>
                  <a:pt x="2200" y="548"/>
                </a:moveTo>
                <a:lnTo>
                  <a:pt x="2200" y="548"/>
                </a:lnTo>
                <a:cubicBezTo>
                  <a:pt x="2197" y="545"/>
                  <a:pt x="2198" y="539"/>
                  <a:pt x="2202" y="537"/>
                </a:cubicBezTo>
                <a:cubicBezTo>
                  <a:pt x="2206" y="534"/>
                  <a:pt x="2211" y="535"/>
                  <a:pt x="2214" y="539"/>
                </a:cubicBezTo>
                <a:cubicBezTo>
                  <a:pt x="2216" y="543"/>
                  <a:pt x="2215" y="548"/>
                  <a:pt x="2211" y="551"/>
                </a:cubicBezTo>
                <a:cubicBezTo>
                  <a:pt x="2208" y="553"/>
                  <a:pt x="2202" y="552"/>
                  <a:pt x="2200" y="548"/>
                </a:cubicBezTo>
                <a:close/>
                <a:moveTo>
                  <a:pt x="2181" y="522"/>
                </a:moveTo>
                <a:lnTo>
                  <a:pt x="2181" y="522"/>
                </a:lnTo>
                <a:cubicBezTo>
                  <a:pt x="2178" y="519"/>
                  <a:pt x="2178" y="513"/>
                  <a:pt x="2182" y="510"/>
                </a:cubicBezTo>
                <a:cubicBezTo>
                  <a:pt x="2185" y="507"/>
                  <a:pt x="2191" y="508"/>
                  <a:pt x="2194" y="511"/>
                </a:cubicBezTo>
                <a:cubicBezTo>
                  <a:pt x="2197" y="515"/>
                  <a:pt x="2196" y="520"/>
                  <a:pt x="2193" y="523"/>
                </a:cubicBezTo>
                <a:cubicBezTo>
                  <a:pt x="2189" y="526"/>
                  <a:pt x="2184" y="526"/>
                  <a:pt x="2181" y="522"/>
                </a:cubicBezTo>
                <a:close/>
                <a:moveTo>
                  <a:pt x="2161" y="495"/>
                </a:moveTo>
                <a:lnTo>
                  <a:pt x="2161" y="495"/>
                </a:lnTo>
                <a:cubicBezTo>
                  <a:pt x="2158" y="492"/>
                  <a:pt x="2158" y="487"/>
                  <a:pt x="2162" y="484"/>
                </a:cubicBezTo>
                <a:cubicBezTo>
                  <a:pt x="2165" y="481"/>
                  <a:pt x="2171" y="481"/>
                  <a:pt x="2174" y="485"/>
                </a:cubicBezTo>
                <a:cubicBezTo>
                  <a:pt x="2177" y="488"/>
                  <a:pt x="2176" y="493"/>
                  <a:pt x="2173" y="496"/>
                </a:cubicBezTo>
                <a:cubicBezTo>
                  <a:pt x="2169" y="499"/>
                  <a:pt x="2164" y="499"/>
                  <a:pt x="2161" y="495"/>
                </a:cubicBezTo>
                <a:close/>
                <a:moveTo>
                  <a:pt x="2141" y="469"/>
                </a:moveTo>
                <a:lnTo>
                  <a:pt x="2141" y="469"/>
                </a:lnTo>
                <a:cubicBezTo>
                  <a:pt x="2138" y="465"/>
                  <a:pt x="2138" y="460"/>
                  <a:pt x="2142" y="457"/>
                </a:cubicBezTo>
                <a:cubicBezTo>
                  <a:pt x="2145" y="454"/>
                  <a:pt x="2151" y="454"/>
                  <a:pt x="2154" y="458"/>
                </a:cubicBezTo>
                <a:cubicBezTo>
                  <a:pt x="2157" y="461"/>
                  <a:pt x="2156" y="467"/>
                  <a:pt x="2153" y="470"/>
                </a:cubicBezTo>
                <a:cubicBezTo>
                  <a:pt x="2149" y="473"/>
                  <a:pt x="2144" y="472"/>
                  <a:pt x="2141" y="469"/>
                </a:cubicBezTo>
                <a:close/>
                <a:moveTo>
                  <a:pt x="2120" y="443"/>
                </a:moveTo>
                <a:lnTo>
                  <a:pt x="2120" y="443"/>
                </a:lnTo>
                <a:cubicBezTo>
                  <a:pt x="2117" y="440"/>
                  <a:pt x="2118" y="434"/>
                  <a:pt x="2121" y="431"/>
                </a:cubicBezTo>
                <a:cubicBezTo>
                  <a:pt x="2124" y="428"/>
                  <a:pt x="2130" y="428"/>
                  <a:pt x="2133" y="432"/>
                </a:cubicBezTo>
                <a:cubicBezTo>
                  <a:pt x="2136" y="435"/>
                  <a:pt x="2136" y="440"/>
                  <a:pt x="2132" y="443"/>
                </a:cubicBezTo>
                <a:cubicBezTo>
                  <a:pt x="2129" y="447"/>
                  <a:pt x="2124" y="446"/>
                  <a:pt x="2120" y="443"/>
                </a:cubicBezTo>
                <a:close/>
                <a:moveTo>
                  <a:pt x="2098" y="418"/>
                </a:moveTo>
                <a:lnTo>
                  <a:pt x="2098" y="418"/>
                </a:lnTo>
                <a:cubicBezTo>
                  <a:pt x="2095" y="415"/>
                  <a:pt x="2095" y="410"/>
                  <a:pt x="2099" y="406"/>
                </a:cubicBezTo>
                <a:cubicBezTo>
                  <a:pt x="2102" y="403"/>
                  <a:pt x="2107" y="404"/>
                  <a:pt x="2110" y="407"/>
                </a:cubicBezTo>
                <a:cubicBezTo>
                  <a:pt x="2113" y="410"/>
                  <a:pt x="2113" y="416"/>
                  <a:pt x="2110" y="419"/>
                </a:cubicBezTo>
                <a:cubicBezTo>
                  <a:pt x="2106" y="422"/>
                  <a:pt x="2101" y="422"/>
                  <a:pt x="2098" y="418"/>
                </a:cubicBezTo>
                <a:close/>
                <a:moveTo>
                  <a:pt x="2076" y="394"/>
                </a:moveTo>
                <a:lnTo>
                  <a:pt x="2076" y="394"/>
                </a:lnTo>
                <a:cubicBezTo>
                  <a:pt x="2073" y="390"/>
                  <a:pt x="2073" y="385"/>
                  <a:pt x="2076" y="382"/>
                </a:cubicBezTo>
                <a:cubicBezTo>
                  <a:pt x="2080" y="379"/>
                  <a:pt x="2085" y="379"/>
                  <a:pt x="2088" y="382"/>
                </a:cubicBezTo>
                <a:cubicBezTo>
                  <a:pt x="2091" y="386"/>
                  <a:pt x="2091" y="391"/>
                  <a:pt x="2087" y="394"/>
                </a:cubicBezTo>
                <a:cubicBezTo>
                  <a:pt x="2084" y="397"/>
                  <a:pt x="2079" y="397"/>
                  <a:pt x="2076" y="394"/>
                </a:cubicBezTo>
                <a:close/>
                <a:moveTo>
                  <a:pt x="2053" y="369"/>
                </a:moveTo>
                <a:lnTo>
                  <a:pt x="2053" y="369"/>
                </a:lnTo>
                <a:cubicBezTo>
                  <a:pt x="2050" y="365"/>
                  <a:pt x="2050" y="360"/>
                  <a:pt x="2054" y="357"/>
                </a:cubicBezTo>
                <a:cubicBezTo>
                  <a:pt x="2057" y="354"/>
                  <a:pt x="2062" y="354"/>
                  <a:pt x="2066" y="358"/>
                </a:cubicBezTo>
                <a:cubicBezTo>
                  <a:pt x="2069" y="361"/>
                  <a:pt x="2068" y="366"/>
                  <a:pt x="2065" y="369"/>
                </a:cubicBezTo>
                <a:cubicBezTo>
                  <a:pt x="2062" y="372"/>
                  <a:pt x="2056" y="372"/>
                  <a:pt x="2053" y="369"/>
                </a:cubicBezTo>
                <a:close/>
                <a:moveTo>
                  <a:pt x="2030" y="347"/>
                </a:moveTo>
                <a:lnTo>
                  <a:pt x="2030" y="347"/>
                </a:lnTo>
                <a:cubicBezTo>
                  <a:pt x="2026" y="344"/>
                  <a:pt x="2026" y="338"/>
                  <a:pt x="2029" y="335"/>
                </a:cubicBezTo>
                <a:cubicBezTo>
                  <a:pt x="2032" y="332"/>
                  <a:pt x="2037" y="331"/>
                  <a:pt x="2040" y="334"/>
                </a:cubicBezTo>
                <a:cubicBezTo>
                  <a:pt x="2044" y="337"/>
                  <a:pt x="2044" y="342"/>
                  <a:pt x="2041" y="346"/>
                </a:cubicBezTo>
                <a:cubicBezTo>
                  <a:pt x="2038" y="349"/>
                  <a:pt x="2033" y="350"/>
                  <a:pt x="2030" y="347"/>
                </a:cubicBezTo>
                <a:close/>
                <a:moveTo>
                  <a:pt x="2005" y="324"/>
                </a:moveTo>
                <a:lnTo>
                  <a:pt x="2005" y="324"/>
                </a:lnTo>
                <a:cubicBezTo>
                  <a:pt x="2001" y="321"/>
                  <a:pt x="2001" y="316"/>
                  <a:pt x="2004" y="313"/>
                </a:cubicBezTo>
                <a:cubicBezTo>
                  <a:pt x="2007" y="309"/>
                  <a:pt x="2012" y="309"/>
                  <a:pt x="2016" y="312"/>
                </a:cubicBezTo>
                <a:cubicBezTo>
                  <a:pt x="2019" y="315"/>
                  <a:pt x="2020" y="320"/>
                  <a:pt x="2017" y="323"/>
                </a:cubicBezTo>
                <a:cubicBezTo>
                  <a:pt x="2014" y="327"/>
                  <a:pt x="2008" y="327"/>
                  <a:pt x="2005" y="324"/>
                </a:cubicBezTo>
                <a:close/>
                <a:moveTo>
                  <a:pt x="1980" y="302"/>
                </a:moveTo>
                <a:lnTo>
                  <a:pt x="1980" y="302"/>
                </a:lnTo>
                <a:cubicBezTo>
                  <a:pt x="1977" y="299"/>
                  <a:pt x="1976" y="294"/>
                  <a:pt x="1979" y="290"/>
                </a:cubicBezTo>
                <a:cubicBezTo>
                  <a:pt x="1982" y="287"/>
                  <a:pt x="1988" y="286"/>
                  <a:pt x="1991" y="289"/>
                </a:cubicBezTo>
                <a:cubicBezTo>
                  <a:pt x="1995" y="292"/>
                  <a:pt x="1995" y="297"/>
                  <a:pt x="1992" y="301"/>
                </a:cubicBezTo>
                <a:cubicBezTo>
                  <a:pt x="1989" y="304"/>
                  <a:pt x="1984" y="305"/>
                  <a:pt x="1980" y="302"/>
                </a:cubicBezTo>
                <a:close/>
                <a:moveTo>
                  <a:pt x="1955" y="281"/>
                </a:moveTo>
                <a:lnTo>
                  <a:pt x="1955" y="281"/>
                </a:lnTo>
                <a:cubicBezTo>
                  <a:pt x="1951" y="278"/>
                  <a:pt x="1951" y="273"/>
                  <a:pt x="1954" y="269"/>
                </a:cubicBezTo>
                <a:cubicBezTo>
                  <a:pt x="1957" y="265"/>
                  <a:pt x="1962" y="265"/>
                  <a:pt x="1965" y="268"/>
                </a:cubicBezTo>
                <a:cubicBezTo>
                  <a:pt x="1969" y="270"/>
                  <a:pt x="1970" y="276"/>
                  <a:pt x="1967" y="279"/>
                </a:cubicBezTo>
                <a:cubicBezTo>
                  <a:pt x="1964" y="283"/>
                  <a:pt x="1959" y="283"/>
                  <a:pt x="1955" y="281"/>
                </a:cubicBezTo>
                <a:close/>
                <a:moveTo>
                  <a:pt x="1928" y="261"/>
                </a:moveTo>
                <a:lnTo>
                  <a:pt x="1928" y="261"/>
                </a:lnTo>
                <a:cubicBezTo>
                  <a:pt x="1925" y="258"/>
                  <a:pt x="1924" y="253"/>
                  <a:pt x="1927" y="249"/>
                </a:cubicBezTo>
                <a:cubicBezTo>
                  <a:pt x="1930" y="245"/>
                  <a:pt x="1935" y="245"/>
                  <a:pt x="1939" y="248"/>
                </a:cubicBezTo>
                <a:cubicBezTo>
                  <a:pt x="1942" y="250"/>
                  <a:pt x="1943" y="256"/>
                  <a:pt x="1940" y="259"/>
                </a:cubicBezTo>
                <a:cubicBezTo>
                  <a:pt x="1937" y="263"/>
                  <a:pt x="1932" y="264"/>
                  <a:pt x="1928" y="261"/>
                </a:cubicBezTo>
                <a:close/>
                <a:moveTo>
                  <a:pt x="1902" y="241"/>
                </a:moveTo>
                <a:lnTo>
                  <a:pt x="1902" y="241"/>
                </a:lnTo>
                <a:cubicBezTo>
                  <a:pt x="1898" y="238"/>
                  <a:pt x="1897" y="233"/>
                  <a:pt x="1900" y="229"/>
                </a:cubicBezTo>
                <a:cubicBezTo>
                  <a:pt x="1903" y="225"/>
                  <a:pt x="1908" y="225"/>
                  <a:pt x="1912" y="228"/>
                </a:cubicBezTo>
                <a:cubicBezTo>
                  <a:pt x="1916" y="231"/>
                  <a:pt x="1916" y="236"/>
                  <a:pt x="1913" y="239"/>
                </a:cubicBezTo>
                <a:cubicBezTo>
                  <a:pt x="1910" y="243"/>
                  <a:pt x="1905" y="244"/>
                  <a:pt x="1902" y="241"/>
                </a:cubicBezTo>
                <a:close/>
                <a:moveTo>
                  <a:pt x="1875" y="221"/>
                </a:moveTo>
                <a:lnTo>
                  <a:pt x="1875" y="221"/>
                </a:lnTo>
                <a:cubicBezTo>
                  <a:pt x="1871" y="218"/>
                  <a:pt x="1871" y="213"/>
                  <a:pt x="1873" y="209"/>
                </a:cubicBezTo>
                <a:cubicBezTo>
                  <a:pt x="1876" y="205"/>
                  <a:pt x="1882" y="205"/>
                  <a:pt x="1885" y="208"/>
                </a:cubicBezTo>
                <a:cubicBezTo>
                  <a:pt x="1889" y="211"/>
                  <a:pt x="1889" y="216"/>
                  <a:pt x="1887" y="219"/>
                </a:cubicBezTo>
                <a:cubicBezTo>
                  <a:pt x="1884" y="223"/>
                  <a:pt x="1879" y="224"/>
                  <a:pt x="1875" y="221"/>
                </a:cubicBezTo>
                <a:close/>
                <a:moveTo>
                  <a:pt x="1848" y="204"/>
                </a:moveTo>
                <a:lnTo>
                  <a:pt x="1847" y="204"/>
                </a:lnTo>
                <a:cubicBezTo>
                  <a:pt x="1843" y="202"/>
                  <a:pt x="1842" y="197"/>
                  <a:pt x="1844" y="193"/>
                </a:cubicBezTo>
                <a:cubicBezTo>
                  <a:pt x="1847" y="189"/>
                  <a:pt x="1852" y="187"/>
                  <a:pt x="1856" y="190"/>
                </a:cubicBezTo>
                <a:cubicBezTo>
                  <a:pt x="1860" y="192"/>
                  <a:pt x="1861" y="197"/>
                  <a:pt x="1859" y="201"/>
                </a:cubicBezTo>
                <a:cubicBezTo>
                  <a:pt x="1857" y="205"/>
                  <a:pt x="1852" y="206"/>
                  <a:pt x="1848" y="204"/>
                </a:cubicBezTo>
                <a:close/>
                <a:moveTo>
                  <a:pt x="1819" y="187"/>
                </a:moveTo>
                <a:lnTo>
                  <a:pt x="1819" y="187"/>
                </a:lnTo>
                <a:cubicBezTo>
                  <a:pt x="1815" y="185"/>
                  <a:pt x="1814" y="180"/>
                  <a:pt x="1816" y="175"/>
                </a:cubicBezTo>
                <a:cubicBezTo>
                  <a:pt x="1818" y="171"/>
                  <a:pt x="1823" y="170"/>
                  <a:pt x="1827" y="172"/>
                </a:cubicBezTo>
                <a:cubicBezTo>
                  <a:pt x="1831" y="175"/>
                  <a:pt x="1833" y="180"/>
                  <a:pt x="1830" y="184"/>
                </a:cubicBezTo>
                <a:cubicBezTo>
                  <a:pt x="1828" y="188"/>
                  <a:pt x="1823" y="189"/>
                  <a:pt x="1819" y="187"/>
                </a:cubicBezTo>
                <a:close/>
                <a:moveTo>
                  <a:pt x="1790" y="170"/>
                </a:moveTo>
                <a:lnTo>
                  <a:pt x="1790" y="170"/>
                </a:lnTo>
                <a:cubicBezTo>
                  <a:pt x="1786" y="167"/>
                  <a:pt x="1785" y="162"/>
                  <a:pt x="1787" y="158"/>
                </a:cubicBezTo>
                <a:cubicBezTo>
                  <a:pt x="1790" y="154"/>
                  <a:pt x="1795" y="153"/>
                  <a:pt x="1799" y="155"/>
                </a:cubicBezTo>
                <a:cubicBezTo>
                  <a:pt x="1803" y="157"/>
                  <a:pt x="1804" y="162"/>
                  <a:pt x="1802" y="166"/>
                </a:cubicBezTo>
                <a:cubicBezTo>
                  <a:pt x="1800" y="170"/>
                  <a:pt x="1794" y="172"/>
                  <a:pt x="1790" y="170"/>
                </a:cubicBezTo>
                <a:close/>
                <a:moveTo>
                  <a:pt x="1762" y="154"/>
                </a:moveTo>
                <a:lnTo>
                  <a:pt x="1762" y="154"/>
                </a:lnTo>
                <a:cubicBezTo>
                  <a:pt x="1757" y="152"/>
                  <a:pt x="1756" y="147"/>
                  <a:pt x="1758" y="143"/>
                </a:cubicBezTo>
                <a:cubicBezTo>
                  <a:pt x="1760" y="139"/>
                  <a:pt x="1765" y="137"/>
                  <a:pt x="1769" y="139"/>
                </a:cubicBezTo>
                <a:cubicBezTo>
                  <a:pt x="1773" y="141"/>
                  <a:pt x="1775" y="146"/>
                  <a:pt x="1773" y="150"/>
                </a:cubicBezTo>
                <a:cubicBezTo>
                  <a:pt x="1771" y="154"/>
                  <a:pt x="1766" y="156"/>
                  <a:pt x="1762" y="154"/>
                </a:cubicBezTo>
                <a:close/>
                <a:moveTo>
                  <a:pt x="1731" y="139"/>
                </a:moveTo>
                <a:lnTo>
                  <a:pt x="1731" y="139"/>
                </a:lnTo>
                <a:cubicBezTo>
                  <a:pt x="1727" y="137"/>
                  <a:pt x="1726" y="132"/>
                  <a:pt x="1728" y="128"/>
                </a:cubicBezTo>
                <a:cubicBezTo>
                  <a:pt x="1730" y="124"/>
                  <a:pt x="1735" y="122"/>
                  <a:pt x="1739" y="124"/>
                </a:cubicBezTo>
                <a:cubicBezTo>
                  <a:pt x="1743" y="127"/>
                  <a:pt x="1745" y="132"/>
                  <a:pt x="1743" y="136"/>
                </a:cubicBezTo>
                <a:cubicBezTo>
                  <a:pt x="1741" y="140"/>
                  <a:pt x="1736" y="141"/>
                  <a:pt x="1731" y="139"/>
                </a:cubicBezTo>
                <a:close/>
                <a:moveTo>
                  <a:pt x="1701" y="125"/>
                </a:moveTo>
                <a:lnTo>
                  <a:pt x="1701" y="125"/>
                </a:lnTo>
                <a:cubicBezTo>
                  <a:pt x="1697" y="123"/>
                  <a:pt x="1696" y="118"/>
                  <a:pt x="1698" y="114"/>
                </a:cubicBezTo>
                <a:cubicBezTo>
                  <a:pt x="1700" y="110"/>
                  <a:pt x="1705" y="108"/>
                  <a:pt x="1709" y="110"/>
                </a:cubicBezTo>
                <a:cubicBezTo>
                  <a:pt x="1713" y="112"/>
                  <a:pt x="1715" y="117"/>
                  <a:pt x="1713" y="121"/>
                </a:cubicBezTo>
                <a:cubicBezTo>
                  <a:pt x="1711" y="125"/>
                  <a:pt x="1706" y="127"/>
                  <a:pt x="1701" y="125"/>
                </a:cubicBezTo>
                <a:close/>
                <a:moveTo>
                  <a:pt x="1671" y="110"/>
                </a:moveTo>
                <a:lnTo>
                  <a:pt x="1671" y="110"/>
                </a:lnTo>
                <a:cubicBezTo>
                  <a:pt x="1667" y="108"/>
                  <a:pt x="1666" y="103"/>
                  <a:pt x="1668" y="99"/>
                </a:cubicBezTo>
                <a:cubicBezTo>
                  <a:pt x="1670" y="95"/>
                  <a:pt x="1675" y="94"/>
                  <a:pt x="1679" y="96"/>
                </a:cubicBezTo>
                <a:cubicBezTo>
                  <a:pt x="1683" y="98"/>
                  <a:pt x="1685" y="103"/>
                  <a:pt x="1683" y="107"/>
                </a:cubicBezTo>
                <a:cubicBezTo>
                  <a:pt x="1681" y="111"/>
                  <a:pt x="1676" y="113"/>
                  <a:pt x="1671" y="110"/>
                </a:cubicBezTo>
                <a:close/>
                <a:moveTo>
                  <a:pt x="1641" y="99"/>
                </a:moveTo>
                <a:lnTo>
                  <a:pt x="1641" y="99"/>
                </a:lnTo>
                <a:cubicBezTo>
                  <a:pt x="1637" y="98"/>
                  <a:pt x="1634" y="93"/>
                  <a:pt x="1636" y="89"/>
                </a:cubicBezTo>
                <a:cubicBezTo>
                  <a:pt x="1637" y="84"/>
                  <a:pt x="1642" y="82"/>
                  <a:pt x="1646" y="84"/>
                </a:cubicBezTo>
                <a:cubicBezTo>
                  <a:pt x="1651" y="85"/>
                  <a:pt x="1653" y="90"/>
                  <a:pt x="1652" y="94"/>
                </a:cubicBezTo>
                <a:cubicBezTo>
                  <a:pt x="1650" y="99"/>
                  <a:pt x="1646" y="101"/>
                  <a:pt x="1641" y="99"/>
                </a:cubicBezTo>
                <a:close/>
                <a:moveTo>
                  <a:pt x="1610" y="88"/>
                </a:moveTo>
                <a:lnTo>
                  <a:pt x="1610" y="88"/>
                </a:lnTo>
                <a:cubicBezTo>
                  <a:pt x="1606" y="86"/>
                  <a:pt x="1603" y="82"/>
                  <a:pt x="1605" y="77"/>
                </a:cubicBezTo>
                <a:cubicBezTo>
                  <a:pt x="1606" y="73"/>
                  <a:pt x="1611" y="71"/>
                  <a:pt x="1615" y="72"/>
                </a:cubicBezTo>
                <a:cubicBezTo>
                  <a:pt x="1620" y="74"/>
                  <a:pt x="1622" y="78"/>
                  <a:pt x="1620" y="83"/>
                </a:cubicBezTo>
                <a:cubicBezTo>
                  <a:pt x="1619" y="87"/>
                  <a:pt x="1614" y="89"/>
                  <a:pt x="1610" y="88"/>
                </a:cubicBezTo>
                <a:close/>
                <a:moveTo>
                  <a:pt x="1579" y="76"/>
                </a:moveTo>
                <a:lnTo>
                  <a:pt x="1579" y="76"/>
                </a:lnTo>
                <a:cubicBezTo>
                  <a:pt x="1574" y="75"/>
                  <a:pt x="1572" y="70"/>
                  <a:pt x="1573" y="66"/>
                </a:cubicBezTo>
                <a:cubicBezTo>
                  <a:pt x="1575" y="61"/>
                  <a:pt x="1579" y="59"/>
                  <a:pt x="1584" y="61"/>
                </a:cubicBezTo>
                <a:cubicBezTo>
                  <a:pt x="1588" y="62"/>
                  <a:pt x="1591" y="67"/>
                  <a:pt x="1589" y="71"/>
                </a:cubicBezTo>
                <a:cubicBezTo>
                  <a:pt x="1588" y="75"/>
                  <a:pt x="1583" y="78"/>
                  <a:pt x="1579" y="76"/>
                </a:cubicBezTo>
                <a:close/>
                <a:moveTo>
                  <a:pt x="1547" y="67"/>
                </a:moveTo>
                <a:lnTo>
                  <a:pt x="1547" y="67"/>
                </a:lnTo>
                <a:cubicBezTo>
                  <a:pt x="1543" y="65"/>
                  <a:pt x="1540" y="61"/>
                  <a:pt x="1541" y="56"/>
                </a:cubicBezTo>
                <a:cubicBezTo>
                  <a:pt x="1543" y="52"/>
                  <a:pt x="1547" y="49"/>
                  <a:pt x="1552" y="50"/>
                </a:cubicBezTo>
                <a:cubicBezTo>
                  <a:pt x="1556" y="52"/>
                  <a:pt x="1559" y="56"/>
                  <a:pt x="1557" y="61"/>
                </a:cubicBezTo>
                <a:cubicBezTo>
                  <a:pt x="1556" y="65"/>
                  <a:pt x="1552" y="68"/>
                  <a:pt x="1547" y="67"/>
                </a:cubicBezTo>
                <a:close/>
                <a:moveTo>
                  <a:pt x="1515" y="58"/>
                </a:moveTo>
                <a:lnTo>
                  <a:pt x="1515" y="58"/>
                </a:lnTo>
                <a:cubicBezTo>
                  <a:pt x="1510" y="57"/>
                  <a:pt x="1508" y="52"/>
                  <a:pt x="1509" y="48"/>
                </a:cubicBezTo>
                <a:cubicBezTo>
                  <a:pt x="1510" y="44"/>
                  <a:pt x="1515" y="41"/>
                  <a:pt x="1519" y="42"/>
                </a:cubicBezTo>
                <a:cubicBezTo>
                  <a:pt x="1524" y="43"/>
                  <a:pt x="1526" y="48"/>
                  <a:pt x="1525" y="52"/>
                </a:cubicBezTo>
                <a:cubicBezTo>
                  <a:pt x="1524" y="57"/>
                  <a:pt x="1519" y="59"/>
                  <a:pt x="1515" y="58"/>
                </a:cubicBezTo>
                <a:close/>
                <a:moveTo>
                  <a:pt x="1483" y="50"/>
                </a:moveTo>
                <a:lnTo>
                  <a:pt x="1483" y="50"/>
                </a:lnTo>
                <a:cubicBezTo>
                  <a:pt x="1478" y="49"/>
                  <a:pt x="1476" y="44"/>
                  <a:pt x="1477" y="40"/>
                </a:cubicBezTo>
                <a:cubicBezTo>
                  <a:pt x="1478" y="35"/>
                  <a:pt x="1483" y="33"/>
                  <a:pt x="1487" y="34"/>
                </a:cubicBezTo>
                <a:cubicBezTo>
                  <a:pt x="1492" y="35"/>
                  <a:pt x="1494" y="40"/>
                  <a:pt x="1493" y="44"/>
                </a:cubicBezTo>
                <a:cubicBezTo>
                  <a:pt x="1492" y="49"/>
                  <a:pt x="1487" y="51"/>
                  <a:pt x="1483" y="50"/>
                </a:cubicBezTo>
                <a:close/>
                <a:moveTo>
                  <a:pt x="1450" y="42"/>
                </a:moveTo>
                <a:lnTo>
                  <a:pt x="1450" y="42"/>
                </a:lnTo>
                <a:cubicBezTo>
                  <a:pt x="1446" y="40"/>
                  <a:pt x="1443" y="36"/>
                  <a:pt x="1444" y="31"/>
                </a:cubicBezTo>
                <a:cubicBezTo>
                  <a:pt x="1446" y="27"/>
                  <a:pt x="1450" y="24"/>
                  <a:pt x="1455" y="26"/>
                </a:cubicBezTo>
                <a:cubicBezTo>
                  <a:pt x="1459" y="27"/>
                  <a:pt x="1462" y="31"/>
                  <a:pt x="1461" y="36"/>
                </a:cubicBezTo>
                <a:cubicBezTo>
                  <a:pt x="1459" y="40"/>
                  <a:pt x="1455" y="43"/>
                  <a:pt x="1450" y="42"/>
                </a:cubicBezTo>
                <a:close/>
                <a:moveTo>
                  <a:pt x="1418" y="36"/>
                </a:moveTo>
                <a:lnTo>
                  <a:pt x="1418" y="36"/>
                </a:lnTo>
                <a:cubicBezTo>
                  <a:pt x="1414" y="36"/>
                  <a:pt x="1411" y="31"/>
                  <a:pt x="1411" y="27"/>
                </a:cubicBezTo>
                <a:cubicBezTo>
                  <a:pt x="1412" y="22"/>
                  <a:pt x="1416" y="19"/>
                  <a:pt x="1421" y="20"/>
                </a:cubicBezTo>
                <a:cubicBezTo>
                  <a:pt x="1426" y="21"/>
                  <a:pt x="1429" y="25"/>
                  <a:pt x="1428" y="30"/>
                </a:cubicBezTo>
                <a:cubicBezTo>
                  <a:pt x="1427" y="34"/>
                  <a:pt x="1423" y="37"/>
                  <a:pt x="1418" y="36"/>
                </a:cubicBezTo>
                <a:close/>
                <a:moveTo>
                  <a:pt x="1385" y="31"/>
                </a:moveTo>
                <a:lnTo>
                  <a:pt x="1385" y="31"/>
                </a:lnTo>
                <a:cubicBezTo>
                  <a:pt x="1381" y="31"/>
                  <a:pt x="1378" y="26"/>
                  <a:pt x="1378" y="22"/>
                </a:cubicBezTo>
                <a:cubicBezTo>
                  <a:pt x="1379" y="17"/>
                  <a:pt x="1383" y="14"/>
                  <a:pt x="1388" y="15"/>
                </a:cubicBezTo>
                <a:cubicBezTo>
                  <a:pt x="1393" y="16"/>
                  <a:pt x="1396" y="20"/>
                  <a:pt x="1395" y="25"/>
                </a:cubicBezTo>
                <a:cubicBezTo>
                  <a:pt x="1394" y="29"/>
                  <a:pt x="1390" y="32"/>
                  <a:pt x="1385" y="31"/>
                </a:cubicBezTo>
                <a:close/>
                <a:moveTo>
                  <a:pt x="1352" y="26"/>
                </a:moveTo>
                <a:lnTo>
                  <a:pt x="1352" y="26"/>
                </a:lnTo>
                <a:cubicBezTo>
                  <a:pt x="1348" y="26"/>
                  <a:pt x="1345" y="21"/>
                  <a:pt x="1345" y="17"/>
                </a:cubicBezTo>
                <a:cubicBezTo>
                  <a:pt x="1346" y="12"/>
                  <a:pt x="1351" y="9"/>
                  <a:pt x="1355" y="10"/>
                </a:cubicBezTo>
                <a:cubicBezTo>
                  <a:pt x="1360" y="11"/>
                  <a:pt x="1363" y="15"/>
                  <a:pt x="1362" y="19"/>
                </a:cubicBezTo>
                <a:cubicBezTo>
                  <a:pt x="1361" y="24"/>
                  <a:pt x="1357" y="27"/>
                  <a:pt x="1352" y="26"/>
                </a:cubicBezTo>
                <a:close/>
                <a:moveTo>
                  <a:pt x="1320" y="22"/>
                </a:moveTo>
                <a:lnTo>
                  <a:pt x="1320" y="22"/>
                </a:lnTo>
                <a:cubicBezTo>
                  <a:pt x="1315" y="22"/>
                  <a:pt x="1312" y="17"/>
                  <a:pt x="1312" y="13"/>
                </a:cubicBezTo>
                <a:cubicBezTo>
                  <a:pt x="1313" y="8"/>
                  <a:pt x="1317" y="5"/>
                  <a:pt x="1322" y="5"/>
                </a:cubicBezTo>
                <a:cubicBezTo>
                  <a:pt x="1326" y="6"/>
                  <a:pt x="1329" y="10"/>
                  <a:pt x="1329" y="15"/>
                </a:cubicBezTo>
                <a:cubicBezTo>
                  <a:pt x="1328" y="19"/>
                  <a:pt x="1324" y="23"/>
                  <a:pt x="1320" y="22"/>
                </a:cubicBezTo>
                <a:close/>
                <a:moveTo>
                  <a:pt x="1286" y="20"/>
                </a:moveTo>
                <a:lnTo>
                  <a:pt x="1286" y="20"/>
                </a:lnTo>
                <a:cubicBezTo>
                  <a:pt x="1282" y="19"/>
                  <a:pt x="1279" y="15"/>
                  <a:pt x="1279" y="10"/>
                </a:cubicBezTo>
                <a:cubicBezTo>
                  <a:pt x="1280" y="6"/>
                  <a:pt x="1284" y="2"/>
                  <a:pt x="1288" y="3"/>
                </a:cubicBezTo>
                <a:cubicBezTo>
                  <a:pt x="1293" y="3"/>
                  <a:pt x="1296" y="8"/>
                  <a:pt x="1296" y="12"/>
                </a:cubicBezTo>
                <a:cubicBezTo>
                  <a:pt x="1295" y="17"/>
                  <a:pt x="1291" y="20"/>
                  <a:pt x="1286" y="20"/>
                </a:cubicBezTo>
                <a:close/>
              </a:path>
            </a:pathLst>
          </a:custGeom>
          <a:solidFill>
            <a:srgbClr val="000000"/>
          </a:solidFill>
          <a:ln w="19050" cap="flat">
            <a:solidFill>
              <a:srgbClr val="FFC000"/>
            </a:solidFill>
            <a:prstDash val="solid"/>
            <a:bevel/>
            <a:headEnd/>
            <a:tailEnd/>
          </a:ln>
        </p:spPr>
        <p:txBody>
          <a:bodyPr/>
          <a:lstStyle/>
          <a:p>
            <a:endParaRPr lang="en-US"/>
          </a:p>
        </p:txBody>
      </p:sp>
      <p:sp>
        <p:nvSpPr>
          <p:cNvPr id="15484" name="Freeform 142"/>
          <p:cNvSpPr>
            <a:spLocks noEditPoints="1"/>
          </p:cNvSpPr>
          <p:nvPr/>
        </p:nvSpPr>
        <p:spPr bwMode="auto">
          <a:xfrm>
            <a:off x="1438275" y="4889500"/>
            <a:ext cx="4305300" cy="9525"/>
          </a:xfrm>
          <a:custGeom>
            <a:avLst/>
            <a:gdLst>
              <a:gd name="T0" fmla="*/ 2147483647 w 22600"/>
              <a:gd name="T1" fmla="*/ 2147483647 h 50"/>
              <a:gd name="T2" fmla="*/ 2147483647 w 22600"/>
              <a:gd name="T3" fmla="*/ 2147483647 h 50"/>
              <a:gd name="T4" fmla="*/ 2147483647 w 22600"/>
              <a:gd name="T5" fmla="*/ 2147483647 h 50"/>
              <a:gd name="T6" fmla="*/ 2147483647 w 22600"/>
              <a:gd name="T7" fmla="*/ 0 h 50"/>
              <a:gd name="T8" fmla="*/ 2147483647 w 22600"/>
              <a:gd name="T9" fmla="*/ 0 h 50"/>
              <a:gd name="T10" fmla="*/ 2147483647 w 22600"/>
              <a:gd name="T11" fmla="*/ 2147483647 h 50"/>
              <a:gd name="T12" fmla="*/ 2147483647 w 22600"/>
              <a:gd name="T13" fmla="*/ 2147483647 h 50"/>
              <a:gd name="T14" fmla="*/ 2147483647 w 22600"/>
              <a:gd name="T15" fmla="*/ 2147483647 h 50"/>
              <a:gd name="T16" fmla="*/ 2147483647 w 22600"/>
              <a:gd name="T17" fmla="*/ 2147483647 h 50"/>
              <a:gd name="T18" fmla="*/ 2147483647 w 22600"/>
              <a:gd name="T19" fmla="*/ 2147483647 h 50"/>
              <a:gd name="T20" fmla="*/ 2147483647 w 22600"/>
              <a:gd name="T21" fmla="*/ 0 h 50"/>
              <a:gd name="T22" fmla="*/ 2147483647 w 22600"/>
              <a:gd name="T23" fmla="*/ 0 h 50"/>
              <a:gd name="T24" fmla="*/ 2147483647 w 22600"/>
              <a:gd name="T25" fmla="*/ 2147483647 h 50"/>
              <a:gd name="T26" fmla="*/ 2147483647 w 22600"/>
              <a:gd name="T27" fmla="*/ 2147483647 h 50"/>
              <a:gd name="T28" fmla="*/ 2147483647 w 22600"/>
              <a:gd name="T29" fmla="*/ 2147483647 h 50"/>
              <a:gd name="T30" fmla="*/ 2147483647 w 22600"/>
              <a:gd name="T31" fmla="*/ 2147483647 h 50"/>
              <a:gd name="T32" fmla="*/ 2147483647 w 22600"/>
              <a:gd name="T33" fmla="*/ 2147483647 h 50"/>
              <a:gd name="T34" fmla="*/ 2147483647 w 22600"/>
              <a:gd name="T35" fmla="*/ 0 h 50"/>
              <a:gd name="T36" fmla="*/ 2147483647 w 22600"/>
              <a:gd name="T37" fmla="*/ 0 h 50"/>
              <a:gd name="T38" fmla="*/ 2147483647 w 22600"/>
              <a:gd name="T39" fmla="*/ 2147483647 h 50"/>
              <a:gd name="T40" fmla="*/ 2147483647 w 22600"/>
              <a:gd name="T41" fmla="*/ 2147483647 h 50"/>
              <a:gd name="T42" fmla="*/ 2147483647 w 22600"/>
              <a:gd name="T43" fmla="*/ 2147483647 h 50"/>
              <a:gd name="T44" fmla="*/ 2147483647 w 22600"/>
              <a:gd name="T45" fmla="*/ 2147483647 h 50"/>
              <a:gd name="T46" fmla="*/ 2147483647 w 22600"/>
              <a:gd name="T47" fmla="*/ 2147483647 h 50"/>
              <a:gd name="T48" fmla="*/ 2147483647 w 22600"/>
              <a:gd name="T49" fmla="*/ 0 h 50"/>
              <a:gd name="T50" fmla="*/ 2147483647 w 22600"/>
              <a:gd name="T51" fmla="*/ 0 h 50"/>
              <a:gd name="T52" fmla="*/ 2147483647 w 22600"/>
              <a:gd name="T53" fmla="*/ 2147483647 h 50"/>
              <a:gd name="T54" fmla="*/ 2147483647 w 22600"/>
              <a:gd name="T55" fmla="*/ 2147483647 h 50"/>
              <a:gd name="T56" fmla="*/ 2147483647 w 22600"/>
              <a:gd name="T57" fmla="*/ 2147483647 h 50"/>
              <a:gd name="T58" fmla="*/ 2147483647 w 22600"/>
              <a:gd name="T59" fmla="*/ 2147483647 h 50"/>
              <a:gd name="T60" fmla="*/ 2147483647 w 22600"/>
              <a:gd name="T61" fmla="*/ 2147483647 h 50"/>
              <a:gd name="T62" fmla="*/ 2147483647 w 22600"/>
              <a:gd name="T63" fmla="*/ 0 h 50"/>
              <a:gd name="T64" fmla="*/ 2147483647 w 22600"/>
              <a:gd name="T65" fmla="*/ 0 h 50"/>
              <a:gd name="T66" fmla="*/ 2147483647 w 22600"/>
              <a:gd name="T67" fmla="*/ 2147483647 h 50"/>
              <a:gd name="T68" fmla="*/ 2147483647 w 22600"/>
              <a:gd name="T69" fmla="*/ 2147483647 h 50"/>
              <a:gd name="T70" fmla="*/ 2147483647 w 22600"/>
              <a:gd name="T71" fmla="*/ 2147483647 h 50"/>
              <a:gd name="T72" fmla="*/ 2147483647 w 22600"/>
              <a:gd name="T73" fmla="*/ 2147483647 h 50"/>
              <a:gd name="T74" fmla="*/ 2147483647 w 22600"/>
              <a:gd name="T75" fmla="*/ 2147483647 h 50"/>
              <a:gd name="T76" fmla="*/ 2147483647 w 22600"/>
              <a:gd name="T77" fmla="*/ 0 h 50"/>
              <a:gd name="T78" fmla="*/ 2147483647 w 22600"/>
              <a:gd name="T79" fmla="*/ 0 h 50"/>
              <a:gd name="T80" fmla="*/ 2147483647 w 22600"/>
              <a:gd name="T81" fmla="*/ 2147483647 h 50"/>
              <a:gd name="T82" fmla="*/ 2147483647 w 22600"/>
              <a:gd name="T83" fmla="*/ 2147483647 h 50"/>
              <a:gd name="T84" fmla="*/ 2147483647 w 22600"/>
              <a:gd name="T85" fmla="*/ 2147483647 h 50"/>
              <a:gd name="T86" fmla="*/ 2147483647 w 22600"/>
              <a:gd name="T87" fmla="*/ 2147483647 h 50"/>
              <a:gd name="T88" fmla="*/ 2147483647 w 22600"/>
              <a:gd name="T89" fmla="*/ 2147483647 h 50"/>
              <a:gd name="T90" fmla="*/ 2147483647 w 22600"/>
              <a:gd name="T91" fmla="*/ 0 h 50"/>
              <a:gd name="T92" fmla="*/ 2147483647 w 22600"/>
              <a:gd name="T93" fmla="*/ 0 h 50"/>
              <a:gd name="T94" fmla="*/ 2147483647 w 22600"/>
              <a:gd name="T95" fmla="*/ 2147483647 h 50"/>
              <a:gd name="T96" fmla="*/ 2147483647 w 22600"/>
              <a:gd name="T97" fmla="*/ 2147483647 h 50"/>
              <a:gd name="T98" fmla="*/ 2147483647 w 22600"/>
              <a:gd name="T99" fmla="*/ 2147483647 h 50"/>
              <a:gd name="T100" fmla="*/ 2147483647 w 22600"/>
              <a:gd name="T101" fmla="*/ 2147483647 h 50"/>
              <a:gd name="T102" fmla="*/ 2147483647 w 22600"/>
              <a:gd name="T103" fmla="*/ 2147483647 h 50"/>
              <a:gd name="T104" fmla="*/ 2147483647 w 22600"/>
              <a:gd name="T105" fmla="*/ 0 h 50"/>
              <a:gd name="T106" fmla="*/ 2147483647 w 22600"/>
              <a:gd name="T107" fmla="*/ 0 h 50"/>
              <a:gd name="T108" fmla="*/ 2147483647 w 22600"/>
              <a:gd name="T109" fmla="*/ 2147483647 h 50"/>
              <a:gd name="T110" fmla="*/ 2147483647 w 22600"/>
              <a:gd name="T111" fmla="*/ 2147483647 h 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2600" h="50">
                <a:moveTo>
                  <a:pt x="22575" y="50"/>
                </a:moveTo>
                <a:lnTo>
                  <a:pt x="22425" y="50"/>
                </a:lnTo>
                <a:cubicBezTo>
                  <a:pt x="22412" y="50"/>
                  <a:pt x="22400" y="39"/>
                  <a:pt x="22400" y="25"/>
                </a:cubicBezTo>
                <a:cubicBezTo>
                  <a:pt x="22400" y="11"/>
                  <a:pt x="22412" y="0"/>
                  <a:pt x="22425" y="0"/>
                </a:cubicBezTo>
                <a:lnTo>
                  <a:pt x="22575" y="0"/>
                </a:lnTo>
                <a:cubicBezTo>
                  <a:pt x="22589" y="0"/>
                  <a:pt x="22600" y="11"/>
                  <a:pt x="22600" y="25"/>
                </a:cubicBezTo>
                <a:cubicBezTo>
                  <a:pt x="22600" y="39"/>
                  <a:pt x="22589" y="50"/>
                  <a:pt x="22575" y="50"/>
                </a:cubicBezTo>
                <a:close/>
                <a:moveTo>
                  <a:pt x="22225" y="50"/>
                </a:moveTo>
                <a:lnTo>
                  <a:pt x="22075" y="50"/>
                </a:lnTo>
                <a:cubicBezTo>
                  <a:pt x="22062" y="50"/>
                  <a:pt x="22050" y="39"/>
                  <a:pt x="22050" y="25"/>
                </a:cubicBezTo>
                <a:cubicBezTo>
                  <a:pt x="22050" y="11"/>
                  <a:pt x="22062" y="0"/>
                  <a:pt x="22075" y="0"/>
                </a:cubicBezTo>
                <a:lnTo>
                  <a:pt x="22225" y="0"/>
                </a:lnTo>
                <a:cubicBezTo>
                  <a:pt x="22239" y="0"/>
                  <a:pt x="22250" y="11"/>
                  <a:pt x="22250" y="25"/>
                </a:cubicBezTo>
                <a:cubicBezTo>
                  <a:pt x="22250" y="39"/>
                  <a:pt x="22239" y="50"/>
                  <a:pt x="22225" y="50"/>
                </a:cubicBezTo>
                <a:close/>
                <a:moveTo>
                  <a:pt x="21875" y="50"/>
                </a:moveTo>
                <a:lnTo>
                  <a:pt x="21725" y="50"/>
                </a:lnTo>
                <a:cubicBezTo>
                  <a:pt x="21712" y="50"/>
                  <a:pt x="21700" y="39"/>
                  <a:pt x="21700" y="25"/>
                </a:cubicBezTo>
                <a:cubicBezTo>
                  <a:pt x="21700" y="11"/>
                  <a:pt x="21712" y="0"/>
                  <a:pt x="21725" y="0"/>
                </a:cubicBezTo>
                <a:lnTo>
                  <a:pt x="21875" y="0"/>
                </a:lnTo>
                <a:cubicBezTo>
                  <a:pt x="21889" y="0"/>
                  <a:pt x="21900" y="11"/>
                  <a:pt x="21900" y="25"/>
                </a:cubicBezTo>
                <a:cubicBezTo>
                  <a:pt x="21900" y="39"/>
                  <a:pt x="21889" y="50"/>
                  <a:pt x="21875" y="50"/>
                </a:cubicBezTo>
                <a:close/>
                <a:moveTo>
                  <a:pt x="21525" y="50"/>
                </a:moveTo>
                <a:lnTo>
                  <a:pt x="21375" y="50"/>
                </a:lnTo>
                <a:cubicBezTo>
                  <a:pt x="21362" y="50"/>
                  <a:pt x="21350" y="39"/>
                  <a:pt x="21350" y="25"/>
                </a:cubicBezTo>
                <a:cubicBezTo>
                  <a:pt x="21350" y="11"/>
                  <a:pt x="21362" y="0"/>
                  <a:pt x="21375" y="0"/>
                </a:cubicBezTo>
                <a:lnTo>
                  <a:pt x="21525" y="0"/>
                </a:lnTo>
                <a:cubicBezTo>
                  <a:pt x="21539" y="0"/>
                  <a:pt x="21550" y="11"/>
                  <a:pt x="21550" y="25"/>
                </a:cubicBezTo>
                <a:cubicBezTo>
                  <a:pt x="21550" y="39"/>
                  <a:pt x="21539" y="50"/>
                  <a:pt x="21525" y="50"/>
                </a:cubicBezTo>
                <a:close/>
                <a:moveTo>
                  <a:pt x="21175" y="50"/>
                </a:moveTo>
                <a:lnTo>
                  <a:pt x="21025" y="50"/>
                </a:lnTo>
                <a:cubicBezTo>
                  <a:pt x="21012" y="50"/>
                  <a:pt x="21000" y="39"/>
                  <a:pt x="21000" y="25"/>
                </a:cubicBezTo>
                <a:cubicBezTo>
                  <a:pt x="21000" y="11"/>
                  <a:pt x="21012" y="0"/>
                  <a:pt x="21025" y="0"/>
                </a:cubicBezTo>
                <a:lnTo>
                  <a:pt x="21175" y="0"/>
                </a:lnTo>
                <a:cubicBezTo>
                  <a:pt x="21189" y="0"/>
                  <a:pt x="21200" y="11"/>
                  <a:pt x="21200" y="25"/>
                </a:cubicBezTo>
                <a:cubicBezTo>
                  <a:pt x="21200" y="39"/>
                  <a:pt x="21189" y="50"/>
                  <a:pt x="21175" y="50"/>
                </a:cubicBezTo>
                <a:close/>
                <a:moveTo>
                  <a:pt x="20825" y="50"/>
                </a:moveTo>
                <a:lnTo>
                  <a:pt x="20675" y="50"/>
                </a:lnTo>
                <a:cubicBezTo>
                  <a:pt x="20662" y="50"/>
                  <a:pt x="20650" y="39"/>
                  <a:pt x="20650" y="25"/>
                </a:cubicBezTo>
                <a:cubicBezTo>
                  <a:pt x="20650" y="11"/>
                  <a:pt x="20662" y="0"/>
                  <a:pt x="20675" y="0"/>
                </a:cubicBezTo>
                <a:lnTo>
                  <a:pt x="20825" y="0"/>
                </a:lnTo>
                <a:cubicBezTo>
                  <a:pt x="20839" y="0"/>
                  <a:pt x="20850" y="11"/>
                  <a:pt x="20850" y="25"/>
                </a:cubicBezTo>
                <a:cubicBezTo>
                  <a:pt x="20850" y="39"/>
                  <a:pt x="20839" y="50"/>
                  <a:pt x="20825" y="50"/>
                </a:cubicBezTo>
                <a:close/>
                <a:moveTo>
                  <a:pt x="20475" y="50"/>
                </a:moveTo>
                <a:lnTo>
                  <a:pt x="20325" y="50"/>
                </a:lnTo>
                <a:cubicBezTo>
                  <a:pt x="20312" y="50"/>
                  <a:pt x="20300" y="39"/>
                  <a:pt x="20300" y="25"/>
                </a:cubicBezTo>
                <a:cubicBezTo>
                  <a:pt x="20300" y="11"/>
                  <a:pt x="20312" y="0"/>
                  <a:pt x="20325" y="0"/>
                </a:cubicBezTo>
                <a:lnTo>
                  <a:pt x="20475" y="0"/>
                </a:lnTo>
                <a:cubicBezTo>
                  <a:pt x="20489" y="0"/>
                  <a:pt x="20500" y="11"/>
                  <a:pt x="20500" y="25"/>
                </a:cubicBezTo>
                <a:cubicBezTo>
                  <a:pt x="20500" y="39"/>
                  <a:pt x="20489" y="50"/>
                  <a:pt x="20475" y="50"/>
                </a:cubicBezTo>
                <a:close/>
                <a:moveTo>
                  <a:pt x="20125" y="50"/>
                </a:moveTo>
                <a:lnTo>
                  <a:pt x="19975" y="50"/>
                </a:lnTo>
                <a:cubicBezTo>
                  <a:pt x="19962" y="50"/>
                  <a:pt x="19950" y="39"/>
                  <a:pt x="19950" y="25"/>
                </a:cubicBezTo>
                <a:cubicBezTo>
                  <a:pt x="19950" y="11"/>
                  <a:pt x="19962" y="0"/>
                  <a:pt x="19975" y="0"/>
                </a:cubicBezTo>
                <a:lnTo>
                  <a:pt x="20125" y="0"/>
                </a:lnTo>
                <a:cubicBezTo>
                  <a:pt x="20139" y="0"/>
                  <a:pt x="20150" y="11"/>
                  <a:pt x="20150" y="25"/>
                </a:cubicBezTo>
                <a:cubicBezTo>
                  <a:pt x="20150" y="39"/>
                  <a:pt x="20139" y="50"/>
                  <a:pt x="20125" y="50"/>
                </a:cubicBezTo>
                <a:close/>
                <a:moveTo>
                  <a:pt x="19775" y="50"/>
                </a:moveTo>
                <a:lnTo>
                  <a:pt x="19625" y="50"/>
                </a:lnTo>
                <a:cubicBezTo>
                  <a:pt x="19612" y="50"/>
                  <a:pt x="19600" y="39"/>
                  <a:pt x="19600" y="25"/>
                </a:cubicBezTo>
                <a:cubicBezTo>
                  <a:pt x="19600" y="11"/>
                  <a:pt x="19612" y="0"/>
                  <a:pt x="19625" y="0"/>
                </a:cubicBezTo>
                <a:lnTo>
                  <a:pt x="19775" y="0"/>
                </a:lnTo>
                <a:cubicBezTo>
                  <a:pt x="19789" y="0"/>
                  <a:pt x="19800" y="11"/>
                  <a:pt x="19800" y="25"/>
                </a:cubicBezTo>
                <a:cubicBezTo>
                  <a:pt x="19800" y="39"/>
                  <a:pt x="19789" y="50"/>
                  <a:pt x="19775" y="50"/>
                </a:cubicBezTo>
                <a:close/>
                <a:moveTo>
                  <a:pt x="19425" y="50"/>
                </a:moveTo>
                <a:lnTo>
                  <a:pt x="19275" y="50"/>
                </a:lnTo>
                <a:cubicBezTo>
                  <a:pt x="19262" y="50"/>
                  <a:pt x="19250" y="39"/>
                  <a:pt x="19250" y="25"/>
                </a:cubicBezTo>
                <a:cubicBezTo>
                  <a:pt x="19250" y="11"/>
                  <a:pt x="19262" y="0"/>
                  <a:pt x="19275" y="0"/>
                </a:cubicBezTo>
                <a:lnTo>
                  <a:pt x="19425" y="0"/>
                </a:lnTo>
                <a:cubicBezTo>
                  <a:pt x="19439" y="0"/>
                  <a:pt x="19450" y="11"/>
                  <a:pt x="19450" y="25"/>
                </a:cubicBezTo>
                <a:cubicBezTo>
                  <a:pt x="19450" y="39"/>
                  <a:pt x="19439" y="50"/>
                  <a:pt x="19425" y="50"/>
                </a:cubicBezTo>
                <a:close/>
                <a:moveTo>
                  <a:pt x="19075" y="50"/>
                </a:moveTo>
                <a:lnTo>
                  <a:pt x="18925" y="50"/>
                </a:lnTo>
                <a:cubicBezTo>
                  <a:pt x="18912" y="50"/>
                  <a:pt x="18900" y="39"/>
                  <a:pt x="18900" y="25"/>
                </a:cubicBezTo>
                <a:cubicBezTo>
                  <a:pt x="18900" y="11"/>
                  <a:pt x="18912" y="0"/>
                  <a:pt x="18925" y="0"/>
                </a:cubicBezTo>
                <a:lnTo>
                  <a:pt x="19075" y="0"/>
                </a:lnTo>
                <a:cubicBezTo>
                  <a:pt x="19089" y="0"/>
                  <a:pt x="19100" y="11"/>
                  <a:pt x="19100" y="25"/>
                </a:cubicBezTo>
                <a:cubicBezTo>
                  <a:pt x="19100" y="39"/>
                  <a:pt x="19089" y="50"/>
                  <a:pt x="19075" y="50"/>
                </a:cubicBezTo>
                <a:close/>
                <a:moveTo>
                  <a:pt x="18725" y="50"/>
                </a:moveTo>
                <a:lnTo>
                  <a:pt x="18575" y="50"/>
                </a:lnTo>
                <a:cubicBezTo>
                  <a:pt x="18562" y="50"/>
                  <a:pt x="18550" y="39"/>
                  <a:pt x="18550" y="25"/>
                </a:cubicBezTo>
                <a:cubicBezTo>
                  <a:pt x="18550" y="11"/>
                  <a:pt x="18562" y="0"/>
                  <a:pt x="18575" y="0"/>
                </a:cubicBezTo>
                <a:lnTo>
                  <a:pt x="18725" y="0"/>
                </a:lnTo>
                <a:cubicBezTo>
                  <a:pt x="18739" y="0"/>
                  <a:pt x="18750" y="11"/>
                  <a:pt x="18750" y="25"/>
                </a:cubicBezTo>
                <a:cubicBezTo>
                  <a:pt x="18750" y="39"/>
                  <a:pt x="18739" y="50"/>
                  <a:pt x="18725" y="50"/>
                </a:cubicBezTo>
                <a:close/>
                <a:moveTo>
                  <a:pt x="18375" y="50"/>
                </a:moveTo>
                <a:lnTo>
                  <a:pt x="18225" y="50"/>
                </a:lnTo>
                <a:cubicBezTo>
                  <a:pt x="18212" y="50"/>
                  <a:pt x="18200" y="39"/>
                  <a:pt x="18200" y="25"/>
                </a:cubicBezTo>
                <a:cubicBezTo>
                  <a:pt x="18200" y="11"/>
                  <a:pt x="18212" y="0"/>
                  <a:pt x="18225" y="0"/>
                </a:cubicBezTo>
                <a:lnTo>
                  <a:pt x="18375" y="0"/>
                </a:lnTo>
                <a:cubicBezTo>
                  <a:pt x="18389" y="0"/>
                  <a:pt x="18400" y="11"/>
                  <a:pt x="18400" y="25"/>
                </a:cubicBezTo>
                <a:cubicBezTo>
                  <a:pt x="18400" y="39"/>
                  <a:pt x="18389" y="50"/>
                  <a:pt x="18375" y="50"/>
                </a:cubicBezTo>
                <a:close/>
                <a:moveTo>
                  <a:pt x="18025" y="50"/>
                </a:moveTo>
                <a:lnTo>
                  <a:pt x="17875" y="50"/>
                </a:lnTo>
                <a:cubicBezTo>
                  <a:pt x="17862" y="50"/>
                  <a:pt x="17850" y="39"/>
                  <a:pt x="17850" y="25"/>
                </a:cubicBezTo>
                <a:cubicBezTo>
                  <a:pt x="17850" y="11"/>
                  <a:pt x="17862" y="0"/>
                  <a:pt x="17875" y="0"/>
                </a:cubicBezTo>
                <a:lnTo>
                  <a:pt x="18025" y="0"/>
                </a:lnTo>
                <a:cubicBezTo>
                  <a:pt x="18039" y="0"/>
                  <a:pt x="18050" y="11"/>
                  <a:pt x="18050" y="25"/>
                </a:cubicBezTo>
                <a:cubicBezTo>
                  <a:pt x="18050" y="39"/>
                  <a:pt x="18039" y="50"/>
                  <a:pt x="18025" y="50"/>
                </a:cubicBezTo>
                <a:close/>
                <a:moveTo>
                  <a:pt x="17675" y="50"/>
                </a:moveTo>
                <a:lnTo>
                  <a:pt x="17525" y="50"/>
                </a:lnTo>
                <a:cubicBezTo>
                  <a:pt x="17512" y="50"/>
                  <a:pt x="17500" y="39"/>
                  <a:pt x="17500" y="25"/>
                </a:cubicBezTo>
                <a:cubicBezTo>
                  <a:pt x="17500" y="11"/>
                  <a:pt x="17512" y="0"/>
                  <a:pt x="17525" y="0"/>
                </a:cubicBezTo>
                <a:lnTo>
                  <a:pt x="17675" y="0"/>
                </a:lnTo>
                <a:cubicBezTo>
                  <a:pt x="17689" y="0"/>
                  <a:pt x="17700" y="11"/>
                  <a:pt x="17700" y="25"/>
                </a:cubicBezTo>
                <a:cubicBezTo>
                  <a:pt x="17700" y="39"/>
                  <a:pt x="17689" y="50"/>
                  <a:pt x="17675" y="50"/>
                </a:cubicBezTo>
                <a:close/>
                <a:moveTo>
                  <a:pt x="17325" y="50"/>
                </a:moveTo>
                <a:lnTo>
                  <a:pt x="17175" y="50"/>
                </a:lnTo>
                <a:cubicBezTo>
                  <a:pt x="17162" y="50"/>
                  <a:pt x="17150" y="39"/>
                  <a:pt x="17150" y="25"/>
                </a:cubicBezTo>
                <a:cubicBezTo>
                  <a:pt x="17150" y="11"/>
                  <a:pt x="17162" y="0"/>
                  <a:pt x="17175" y="0"/>
                </a:cubicBezTo>
                <a:lnTo>
                  <a:pt x="17325" y="0"/>
                </a:lnTo>
                <a:cubicBezTo>
                  <a:pt x="17339" y="0"/>
                  <a:pt x="17350" y="11"/>
                  <a:pt x="17350" y="25"/>
                </a:cubicBezTo>
                <a:cubicBezTo>
                  <a:pt x="17350" y="39"/>
                  <a:pt x="17339" y="50"/>
                  <a:pt x="17325" y="50"/>
                </a:cubicBezTo>
                <a:close/>
                <a:moveTo>
                  <a:pt x="16975" y="50"/>
                </a:moveTo>
                <a:lnTo>
                  <a:pt x="16825" y="50"/>
                </a:lnTo>
                <a:cubicBezTo>
                  <a:pt x="16812" y="50"/>
                  <a:pt x="16800" y="39"/>
                  <a:pt x="16800" y="25"/>
                </a:cubicBezTo>
                <a:cubicBezTo>
                  <a:pt x="16800" y="11"/>
                  <a:pt x="16812" y="0"/>
                  <a:pt x="16825" y="0"/>
                </a:cubicBezTo>
                <a:lnTo>
                  <a:pt x="16975" y="0"/>
                </a:lnTo>
                <a:cubicBezTo>
                  <a:pt x="16989" y="0"/>
                  <a:pt x="17000" y="11"/>
                  <a:pt x="17000" y="25"/>
                </a:cubicBezTo>
                <a:cubicBezTo>
                  <a:pt x="17000" y="39"/>
                  <a:pt x="16989" y="50"/>
                  <a:pt x="16975" y="50"/>
                </a:cubicBezTo>
                <a:close/>
                <a:moveTo>
                  <a:pt x="16625" y="50"/>
                </a:moveTo>
                <a:lnTo>
                  <a:pt x="16475" y="50"/>
                </a:lnTo>
                <a:cubicBezTo>
                  <a:pt x="16462" y="50"/>
                  <a:pt x="16450" y="39"/>
                  <a:pt x="16450" y="25"/>
                </a:cubicBezTo>
                <a:cubicBezTo>
                  <a:pt x="16450" y="11"/>
                  <a:pt x="16462" y="0"/>
                  <a:pt x="16475" y="0"/>
                </a:cubicBezTo>
                <a:lnTo>
                  <a:pt x="16625" y="0"/>
                </a:lnTo>
                <a:cubicBezTo>
                  <a:pt x="16639" y="0"/>
                  <a:pt x="16650" y="11"/>
                  <a:pt x="16650" y="25"/>
                </a:cubicBezTo>
                <a:cubicBezTo>
                  <a:pt x="16650" y="39"/>
                  <a:pt x="16639" y="50"/>
                  <a:pt x="16625" y="50"/>
                </a:cubicBezTo>
                <a:close/>
                <a:moveTo>
                  <a:pt x="16275" y="50"/>
                </a:moveTo>
                <a:lnTo>
                  <a:pt x="16125" y="50"/>
                </a:lnTo>
                <a:cubicBezTo>
                  <a:pt x="16112" y="50"/>
                  <a:pt x="16100" y="39"/>
                  <a:pt x="16100" y="25"/>
                </a:cubicBezTo>
                <a:cubicBezTo>
                  <a:pt x="16100" y="11"/>
                  <a:pt x="16112" y="0"/>
                  <a:pt x="16125" y="0"/>
                </a:cubicBezTo>
                <a:lnTo>
                  <a:pt x="16275" y="0"/>
                </a:lnTo>
                <a:cubicBezTo>
                  <a:pt x="16289" y="0"/>
                  <a:pt x="16300" y="11"/>
                  <a:pt x="16300" y="25"/>
                </a:cubicBezTo>
                <a:cubicBezTo>
                  <a:pt x="16300" y="39"/>
                  <a:pt x="16289" y="50"/>
                  <a:pt x="16275" y="50"/>
                </a:cubicBezTo>
                <a:close/>
                <a:moveTo>
                  <a:pt x="15925" y="50"/>
                </a:moveTo>
                <a:lnTo>
                  <a:pt x="15775" y="50"/>
                </a:lnTo>
                <a:cubicBezTo>
                  <a:pt x="15762" y="50"/>
                  <a:pt x="15750" y="39"/>
                  <a:pt x="15750" y="25"/>
                </a:cubicBezTo>
                <a:cubicBezTo>
                  <a:pt x="15750" y="11"/>
                  <a:pt x="15762" y="0"/>
                  <a:pt x="15775" y="0"/>
                </a:cubicBezTo>
                <a:lnTo>
                  <a:pt x="15925" y="0"/>
                </a:lnTo>
                <a:cubicBezTo>
                  <a:pt x="15939" y="0"/>
                  <a:pt x="15950" y="11"/>
                  <a:pt x="15950" y="25"/>
                </a:cubicBezTo>
                <a:cubicBezTo>
                  <a:pt x="15950" y="39"/>
                  <a:pt x="15939" y="50"/>
                  <a:pt x="15925" y="50"/>
                </a:cubicBezTo>
                <a:close/>
                <a:moveTo>
                  <a:pt x="15575" y="50"/>
                </a:moveTo>
                <a:lnTo>
                  <a:pt x="15425" y="50"/>
                </a:lnTo>
                <a:cubicBezTo>
                  <a:pt x="15412" y="50"/>
                  <a:pt x="15400" y="39"/>
                  <a:pt x="15400" y="25"/>
                </a:cubicBezTo>
                <a:cubicBezTo>
                  <a:pt x="15400" y="11"/>
                  <a:pt x="15412" y="0"/>
                  <a:pt x="15425" y="0"/>
                </a:cubicBezTo>
                <a:lnTo>
                  <a:pt x="15575" y="0"/>
                </a:lnTo>
                <a:cubicBezTo>
                  <a:pt x="15589" y="0"/>
                  <a:pt x="15600" y="11"/>
                  <a:pt x="15600" y="25"/>
                </a:cubicBezTo>
                <a:cubicBezTo>
                  <a:pt x="15600" y="39"/>
                  <a:pt x="15589" y="50"/>
                  <a:pt x="15575" y="50"/>
                </a:cubicBezTo>
                <a:close/>
                <a:moveTo>
                  <a:pt x="15225" y="50"/>
                </a:moveTo>
                <a:lnTo>
                  <a:pt x="15075" y="50"/>
                </a:lnTo>
                <a:cubicBezTo>
                  <a:pt x="15062" y="50"/>
                  <a:pt x="15050" y="39"/>
                  <a:pt x="15050" y="25"/>
                </a:cubicBezTo>
                <a:cubicBezTo>
                  <a:pt x="15050" y="11"/>
                  <a:pt x="15062" y="0"/>
                  <a:pt x="15075" y="0"/>
                </a:cubicBezTo>
                <a:lnTo>
                  <a:pt x="15225" y="0"/>
                </a:lnTo>
                <a:cubicBezTo>
                  <a:pt x="15239" y="0"/>
                  <a:pt x="15250" y="11"/>
                  <a:pt x="15250" y="25"/>
                </a:cubicBezTo>
                <a:cubicBezTo>
                  <a:pt x="15250" y="39"/>
                  <a:pt x="15239" y="50"/>
                  <a:pt x="15225" y="50"/>
                </a:cubicBezTo>
                <a:close/>
                <a:moveTo>
                  <a:pt x="14875" y="50"/>
                </a:moveTo>
                <a:lnTo>
                  <a:pt x="14725" y="50"/>
                </a:lnTo>
                <a:cubicBezTo>
                  <a:pt x="14712" y="50"/>
                  <a:pt x="14700" y="39"/>
                  <a:pt x="14700" y="25"/>
                </a:cubicBezTo>
                <a:cubicBezTo>
                  <a:pt x="14700" y="11"/>
                  <a:pt x="14712" y="0"/>
                  <a:pt x="14725" y="0"/>
                </a:cubicBezTo>
                <a:lnTo>
                  <a:pt x="14875" y="0"/>
                </a:lnTo>
                <a:cubicBezTo>
                  <a:pt x="14889" y="0"/>
                  <a:pt x="14900" y="11"/>
                  <a:pt x="14900" y="25"/>
                </a:cubicBezTo>
                <a:cubicBezTo>
                  <a:pt x="14900" y="39"/>
                  <a:pt x="14889" y="50"/>
                  <a:pt x="14875" y="50"/>
                </a:cubicBezTo>
                <a:close/>
                <a:moveTo>
                  <a:pt x="14525" y="50"/>
                </a:moveTo>
                <a:lnTo>
                  <a:pt x="14375" y="50"/>
                </a:lnTo>
                <a:cubicBezTo>
                  <a:pt x="14362" y="50"/>
                  <a:pt x="14350" y="39"/>
                  <a:pt x="14350" y="25"/>
                </a:cubicBezTo>
                <a:cubicBezTo>
                  <a:pt x="14350" y="11"/>
                  <a:pt x="14362" y="0"/>
                  <a:pt x="14375" y="0"/>
                </a:cubicBezTo>
                <a:lnTo>
                  <a:pt x="14525" y="0"/>
                </a:lnTo>
                <a:cubicBezTo>
                  <a:pt x="14539" y="0"/>
                  <a:pt x="14550" y="11"/>
                  <a:pt x="14550" y="25"/>
                </a:cubicBezTo>
                <a:cubicBezTo>
                  <a:pt x="14550" y="39"/>
                  <a:pt x="14539" y="50"/>
                  <a:pt x="14525" y="50"/>
                </a:cubicBezTo>
                <a:close/>
                <a:moveTo>
                  <a:pt x="14175" y="50"/>
                </a:moveTo>
                <a:lnTo>
                  <a:pt x="14025" y="50"/>
                </a:lnTo>
                <a:cubicBezTo>
                  <a:pt x="14012" y="50"/>
                  <a:pt x="14000" y="39"/>
                  <a:pt x="14000" y="25"/>
                </a:cubicBezTo>
                <a:cubicBezTo>
                  <a:pt x="14000" y="11"/>
                  <a:pt x="14012" y="0"/>
                  <a:pt x="14025" y="0"/>
                </a:cubicBezTo>
                <a:lnTo>
                  <a:pt x="14175" y="0"/>
                </a:lnTo>
                <a:cubicBezTo>
                  <a:pt x="14189" y="0"/>
                  <a:pt x="14200" y="11"/>
                  <a:pt x="14200" y="25"/>
                </a:cubicBezTo>
                <a:cubicBezTo>
                  <a:pt x="14200" y="39"/>
                  <a:pt x="14189" y="50"/>
                  <a:pt x="14175" y="50"/>
                </a:cubicBezTo>
                <a:close/>
                <a:moveTo>
                  <a:pt x="13825" y="50"/>
                </a:moveTo>
                <a:lnTo>
                  <a:pt x="13675" y="50"/>
                </a:lnTo>
                <a:cubicBezTo>
                  <a:pt x="13662" y="50"/>
                  <a:pt x="13650" y="39"/>
                  <a:pt x="13650" y="25"/>
                </a:cubicBezTo>
                <a:cubicBezTo>
                  <a:pt x="13650" y="11"/>
                  <a:pt x="13662" y="0"/>
                  <a:pt x="13675" y="0"/>
                </a:cubicBezTo>
                <a:lnTo>
                  <a:pt x="13825" y="0"/>
                </a:lnTo>
                <a:cubicBezTo>
                  <a:pt x="13839" y="0"/>
                  <a:pt x="13850" y="11"/>
                  <a:pt x="13850" y="25"/>
                </a:cubicBezTo>
                <a:cubicBezTo>
                  <a:pt x="13850" y="39"/>
                  <a:pt x="13839" y="50"/>
                  <a:pt x="13825" y="50"/>
                </a:cubicBezTo>
                <a:close/>
                <a:moveTo>
                  <a:pt x="13475" y="50"/>
                </a:moveTo>
                <a:lnTo>
                  <a:pt x="13325" y="50"/>
                </a:lnTo>
                <a:cubicBezTo>
                  <a:pt x="13312" y="50"/>
                  <a:pt x="13300" y="39"/>
                  <a:pt x="13300" y="25"/>
                </a:cubicBezTo>
                <a:cubicBezTo>
                  <a:pt x="13300" y="11"/>
                  <a:pt x="13312" y="0"/>
                  <a:pt x="13325" y="0"/>
                </a:cubicBezTo>
                <a:lnTo>
                  <a:pt x="13475" y="0"/>
                </a:lnTo>
                <a:cubicBezTo>
                  <a:pt x="13489" y="0"/>
                  <a:pt x="13500" y="11"/>
                  <a:pt x="13500" y="25"/>
                </a:cubicBezTo>
                <a:cubicBezTo>
                  <a:pt x="13500" y="39"/>
                  <a:pt x="13489" y="50"/>
                  <a:pt x="13475" y="50"/>
                </a:cubicBezTo>
                <a:close/>
                <a:moveTo>
                  <a:pt x="13125" y="50"/>
                </a:moveTo>
                <a:lnTo>
                  <a:pt x="12975" y="50"/>
                </a:lnTo>
                <a:cubicBezTo>
                  <a:pt x="12962" y="50"/>
                  <a:pt x="12950" y="39"/>
                  <a:pt x="12950" y="25"/>
                </a:cubicBezTo>
                <a:cubicBezTo>
                  <a:pt x="12950" y="11"/>
                  <a:pt x="12962" y="0"/>
                  <a:pt x="12975" y="0"/>
                </a:cubicBezTo>
                <a:lnTo>
                  <a:pt x="13125" y="0"/>
                </a:lnTo>
                <a:cubicBezTo>
                  <a:pt x="13139" y="0"/>
                  <a:pt x="13150" y="11"/>
                  <a:pt x="13150" y="25"/>
                </a:cubicBezTo>
                <a:cubicBezTo>
                  <a:pt x="13150" y="39"/>
                  <a:pt x="13139" y="50"/>
                  <a:pt x="13125" y="50"/>
                </a:cubicBezTo>
                <a:close/>
                <a:moveTo>
                  <a:pt x="12775" y="50"/>
                </a:moveTo>
                <a:lnTo>
                  <a:pt x="12625" y="50"/>
                </a:lnTo>
                <a:cubicBezTo>
                  <a:pt x="12612" y="50"/>
                  <a:pt x="12600" y="39"/>
                  <a:pt x="12600" y="25"/>
                </a:cubicBezTo>
                <a:cubicBezTo>
                  <a:pt x="12600" y="11"/>
                  <a:pt x="12612" y="0"/>
                  <a:pt x="12625" y="0"/>
                </a:cubicBezTo>
                <a:lnTo>
                  <a:pt x="12775" y="0"/>
                </a:lnTo>
                <a:cubicBezTo>
                  <a:pt x="12789" y="0"/>
                  <a:pt x="12800" y="11"/>
                  <a:pt x="12800" y="25"/>
                </a:cubicBezTo>
                <a:cubicBezTo>
                  <a:pt x="12800" y="39"/>
                  <a:pt x="12789" y="50"/>
                  <a:pt x="12775" y="50"/>
                </a:cubicBezTo>
                <a:close/>
                <a:moveTo>
                  <a:pt x="12425" y="50"/>
                </a:moveTo>
                <a:lnTo>
                  <a:pt x="12275" y="50"/>
                </a:lnTo>
                <a:cubicBezTo>
                  <a:pt x="12262" y="50"/>
                  <a:pt x="12250" y="39"/>
                  <a:pt x="12250" y="25"/>
                </a:cubicBezTo>
                <a:cubicBezTo>
                  <a:pt x="12250" y="11"/>
                  <a:pt x="12262" y="0"/>
                  <a:pt x="12275" y="0"/>
                </a:cubicBezTo>
                <a:lnTo>
                  <a:pt x="12425" y="0"/>
                </a:lnTo>
                <a:cubicBezTo>
                  <a:pt x="12439" y="0"/>
                  <a:pt x="12450" y="11"/>
                  <a:pt x="12450" y="25"/>
                </a:cubicBezTo>
                <a:cubicBezTo>
                  <a:pt x="12450" y="39"/>
                  <a:pt x="12439" y="50"/>
                  <a:pt x="12425" y="50"/>
                </a:cubicBezTo>
                <a:close/>
                <a:moveTo>
                  <a:pt x="12075" y="50"/>
                </a:moveTo>
                <a:lnTo>
                  <a:pt x="11925" y="50"/>
                </a:lnTo>
                <a:cubicBezTo>
                  <a:pt x="11912" y="50"/>
                  <a:pt x="11900" y="39"/>
                  <a:pt x="11900" y="25"/>
                </a:cubicBezTo>
                <a:cubicBezTo>
                  <a:pt x="11900" y="11"/>
                  <a:pt x="11912" y="0"/>
                  <a:pt x="11925" y="0"/>
                </a:cubicBezTo>
                <a:lnTo>
                  <a:pt x="12075" y="0"/>
                </a:lnTo>
                <a:cubicBezTo>
                  <a:pt x="12089" y="0"/>
                  <a:pt x="12100" y="11"/>
                  <a:pt x="12100" y="25"/>
                </a:cubicBezTo>
                <a:cubicBezTo>
                  <a:pt x="12100" y="39"/>
                  <a:pt x="12089" y="50"/>
                  <a:pt x="12075" y="50"/>
                </a:cubicBezTo>
                <a:close/>
                <a:moveTo>
                  <a:pt x="11725" y="50"/>
                </a:moveTo>
                <a:lnTo>
                  <a:pt x="11575" y="50"/>
                </a:lnTo>
                <a:cubicBezTo>
                  <a:pt x="11562" y="50"/>
                  <a:pt x="11550" y="39"/>
                  <a:pt x="11550" y="25"/>
                </a:cubicBezTo>
                <a:cubicBezTo>
                  <a:pt x="11550" y="11"/>
                  <a:pt x="11562" y="0"/>
                  <a:pt x="11575" y="0"/>
                </a:cubicBezTo>
                <a:lnTo>
                  <a:pt x="11725" y="0"/>
                </a:lnTo>
                <a:cubicBezTo>
                  <a:pt x="11739" y="0"/>
                  <a:pt x="11750" y="11"/>
                  <a:pt x="11750" y="25"/>
                </a:cubicBezTo>
                <a:cubicBezTo>
                  <a:pt x="11750" y="39"/>
                  <a:pt x="11739" y="50"/>
                  <a:pt x="11725" y="50"/>
                </a:cubicBezTo>
                <a:close/>
                <a:moveTo>
                  <a:pt x="11375" y="50"/>
                </a:moveTo>
                <a:lnTo>
                  <a:pt x="11225" y="50"/>
                </a:lnTo>
                <a:cubicBezTo>
                  <a:pt x="11212" y="50"/>
                  <a:pt x="11200" y="39"/>
                  <a:pt x="11200" y="25"/>
                </a:cubicBezTo>
                <a:cubicBezTo>
                  <a:pt x="11200" y="11"/>
                  <a:pt x="11212" y="0"/>
                  <a:pt x="11225" y="0"/>
                </a:cubicBezTo>
                <a:lnTo>
                  <a:pt x="11375" y="0"/>
                </a:lnTo>
                <a:cubicBezTo>
                  <a:pt x="11389" y="0"/>
                  <a:pt x="11400" y="11"/>
                  <a:pt x="11400" y="25"/>
                </a:cubicBezTo>
                <a:cubicBezTo>
                  <a:pt x="11400" y="39"/>
                  <a:pt x="11389" y="50"/>
                  <a:pt x="11375" y="50"/>
                </a:cubicBezTo>
                <a:close/>
                <a:moveTo>
                  <a:pt x="11025" y="50"/>
                </a:moveTo>
                <a:lnTo>
                  <a:pt x="10875" y="50"/>
                </a:lnTo>
                <a:cubicBezTo>
                  <a:pt x="10862" y="50"/>
                  <a:pt x="10850" y="39"/>
                  <a:pt x="10850" y="25"/>
                </a:cubicBezTo>
                <a:cubicBezTo>
                  <a:pt x="10850" y="11"/>
                  <a:pt x="10862" y="0"/>
                  <a:pt x="10875" y="0"/>
                </a:cubicBezTo>
                <a:lnTo>
                  <a:pt x="11025" y="0"/>
                </a:lnTo>
                <a:cubicBezTo>
                  <a:pt x="11039" y="0"/>
                  <a:pt x="11050" y="11"/>
                  <a:pt x="11050" y="25"/>
                </a:cubicBezTo>
                <a:cubicBezTo>
                  <a:pt x="11050" y="39"/>
                  <a:pt x="11039" y="50"/>
                  <a:pt x="11025" y="50"/>
                </a:cubicBezTo>
                <a:close/>
                <a:moveTo>
                  <a:pt x="10675" y="50"/>
                </a:moveTo>
                <a:lnTo>
                  <a:pt x="10525" y="50"/>
                </a:lnTo>
                <a:cubicBezTo>
                  <a:pt x="10512" y="50"/>
                  <a:pt x="10500" y="39"/>
                  <a:pt x="10500" y="25"/>
                </a:cubicBezTo>
                <a:cubicBezTo>
                  <a:pt x="10500" y="11"/>
                  <a:pt x="10512" y="0"/>
                  <a:pt x="10525" y="0"/>
                </a:cubicBezTo>
                <a:lnTo>
                  <a:pt x="10675" y="0"/>
                </a:lnTo>
                <a:cubicBezTo>
                  <a:pt x="10689" y="0"/>
                  <a:pt x="10700" y="11"/>
                  <a:pt x="10700" y="25"/>
                </a:cubicBezTo>
                <a:cubicBezTo>
                  <a:pt x="10700" y="39"/>
                  <a:pt x="10689" y="50"/>
                  <a:pt x="10675" y="50"/>
                </a:cubicBezTo>
                <a:close/>
                <a:moveTo>
                  <a:pt x="10325" y="50"/>
                </a:moveTo>
                <a:lnTo>
                  <a:pt x="10175" y="50"/>
                </a:lnTo>
                <a:cubicBezTo>
                  <a:pt x="10162" y="50"/>
                  <a:pt x="10150" y="39"/>
                  <a:pt x="10150" y="25"/>
                </a:cubicBezTo>
                <a:cubicBezTo>
                  <a:pt x="10150" y="11"/>
                  <a:pt x="10162" y="0"/>
                  <a:pt x="10175" y="0"/>
                </a:cubicBezTo>
                <a:lnTo>
                  <a:pt x="10325" y="0"/>
                </a:lnTo>
                <a:cubicBezTo>
                  <a:pt x="10339" y="0"/>
                  <a:pt x="10350" y="11"/>
                  <a:pt x="10350" y="25"/>
                </a:cubicBezTo>
                <a:cubicBezTo>
                  <a:pt x="10350" y="39"/>
                  <a:pt x="10339" y="50"/>
                  <a:pt x="10325" y="50"/>
                </a:cubicBezTo>
                <a:close/>
                <a:moveTo>
                  <a:pt x="9975" y="50"/>
                </a:moveTo>
                <a:lnTo>
                  <a:pt x="9825" y="50"/>
                </a:lnTo>
                <a:cubicBezTo>
                  <a:pt x="9812" y="50"/>
                  <a:pt x="9800" y="39"/>
                  <a:pt x="9800" y="25"/>
                </a:cubicBezTo>
                <a:cubicBezTo>
                  <a:pt x="9800" y="11"/>
                  <a:pt x="9812" y="0"/>
                  <a:pt x="9825" y="0"/>
                </a:cubicBezTo>
                <a:lnTo>
                  <a:pt x="9975" y="0"/>
                </a:lnTo>
                <a:cubicBezTo>
                  <a:pt x="9989" y="0"/>
                  <a:pt x="10000" y="11"/>
                  <a:pt x="10000" y="25"/>
                </a:cubicBezTo>
                <a:cubicBezTo>
                  <a:pt x="10000" y="39"/>
                  <a:pt x="9989" y="50"/>
                  <a:pt x="9975" y="50"/>
                </a:cubicBezTo>
                <a:close/>
                <a:moveTo>
                  <a:pt x="9625" y="50"/>
                </a:moveTo>
                <a:lnTo>
                  <a:pt x="9475" y="50"/>
                </a:lnTo>
                <a:cubicBezTo>
                  <a:pt x="9462" y="50"/>
                  <a:pt x="9450" y="39"/>
                  <a:pt x="9450" y="25"/>
                </a:cubicBezTo>
                <a:cubicBezTo>
                  <a:pt x="9450" y="11"/>
                  <a:pt x="9462" y="0"/>
                  <a:pt x="9475" y="0"/>
                </a:cubicBezTo>
                <a:lnTo>
                  <a:pt x="9625" y="0"/>
                </a:lnTo>
                <a:cubicBezTo>
                  <a:pt x="9639" y="0"/>
                  <a:pt x="9650" y="11"/>
                  <a:pt x="9650" y="25"/>
                </a:cubicBezTo>
                <a:cubicBezTo>
                  <a:pt x="9650" y="39"/>
                  <a:pt x="9639" y="50"/>
                  <a:pt x="9625" y="50"/>
                </a:cubicBezTo>
                <a:close/>
                <a:moveTo>
                  <a:pt x="9275" y="50"/>
                </a:moveTo>
                <a:lnTo>
                  <a:pt x="9125" y="50"/>
                </a:lnTo>
                <a:cubicBezTo>
                  <a:pt x="9112" y="50"/>
                  <a:pt x="9100" y="39"/>
                  <a:pt x="9100" y="25"/>
                </a:cubicBezTo>
                <a:cubicBezTo>
                  <a:pt x="9100" y="11"/>
                  <a:pt x="9112" y="0"/>
                  <a:pt x="9125" y="0"/>
                </a:cubicBezTo>
                <a:lnTo>
                  <a:pt x="9275" y="0"/>
                </a:lnTo>
                <a:cubicBezTo>
                  <a:pt x="9289" y="0"/>
                  <a:pt x="9300" y="11"/>
                  <a:pt x="9300" y="25"/>
                </a:cubicBezTo>
                <a:cubicBezTo>
                  <a:pt x="9300" y="39"/>
                  <a:pt x="9289" y="50"/>
                  <a:pt x="9275" y="50"/>
                </a:cubicBezTo>
                <a:close/>
                <a:moveTo>
                  <a:pt x="8925" y="50"/>
                </a:moveTo>
                <a:lnTo>
                  <a:pt x="8775" y="50"/>
                </a:lnTo>
                <a:cubicBezTo>
                  <a:pt x="8762" y="50"/>
                  <a:pt x="8750" y="39"/>
                  <a:pt x="8750" y="25"/>
                </a:cubicBezTo>
                <a:cubicBezTo>
                  <a:pt x="8750" y="11"/>
                  <a:pt x="8762" y="0"/>
                  <a:pt x="8775" y="0"/>
                </a:cubicBezTo>
                <a:lnTo>
                  <a:pt x="8925" y="0"/>
                </a:lnTo>
                <a:cubicBezTo>
                  <a:pt x="8939" y="0"/>
                  <a:pt x="8950" y="11"/>
                  <a:pt x="8950" y="25"/>
                </a:cubicBezTo>
                <a:cubicBezTo>
                  <a:pt x="8950" y="39"/>
                  <a:pt x="8939" y="50"/>
                  <a:pt x="8925" y="50"/>
                </a:cubicBezTo>
                <a:close/>
                <a:moveTo>
                  <a:pt x="8575" y="50"/>
                </a:moveTo>
                <a:lnTo>
                  <a:pt x="8425" y="50"/>
                </a:lnTo>
                <a:cubicBezTo>
                  <a:pt x="8412" y="50"/>
                  <a:pt x="8400" y="39"/>
                  <a:pt x="8400" y="25"/>
                </a:cubicBezTo>
                <a:cubicBezTo>
                  <a:pt x="8400" y="11"/>
                  <a:pt x="8412" y="0"/>
                  <a:pt x="8425" y="0"/>
                </a:cubicBezTo>
                <a:lnTo>
                  <a:pt x="8575" y="0"/>
                </a:lnTo>
                <a:cubicBezTo>
                  <a:pt x="8589" y="0"/>
                  <a:pt x="8600" y="11"/>
                  <a:pt x="8600" y="25"/>
                </a:cubicBezTo>
                <a:cubicBezTo>
                  <a:pt x="8600" y="39"/>
                  <a:pt x="8589" y="50"/>
                  <a:pt x="8575" y="50"/>
                </a:cubicBezTo>
                <a:close/>
                <a:moveTo>
                  <a:pt x="8225" y="50"/>
                </a:moveTo>
                <a:lnTo>
                  <a:pt x="8075" y="50"/>
                </a:lnTo>
                <a:cubicBezTo>
                  <a:pt x="8062" y="50"/>
                  <a:pt x="8050" y="39"/>
                  <a:pt x="8050" y="25"/>
                </a:cubicBezTo>
                <a:cubicBezTo>
                  <a:pt x="8050" y="11"/>
                  <a:pt x="8062" y="0"/>
                  <a:pt x="8075" y="0"/>
                </a:cubicBezTo>
                <a:lnTo>
                  <a:pt x="8225" y="0"/>
                </a:lnTo>
                <a:cubicBezTo>
                  <a:pt x="8239" y="0"/>
                  <a:pt x="8250" y="11"/>
                  <a:pt x="8250" y="25"/>
                </a:cubicBezTo>
                <a:cubicBezTo>
                  <a:pt x="8250" y="39"/>
                  <a:pt x="8239" y="50"/>
                  <a:pt x="8225" y="50"/>
                </a:cubicBezTo>
                <a:close/>
                <a:moveTo>
                  <a:pt x="7875" y="50"/>
                </a:moveTo>
                <a:lnTo>
                  <a:pt x="7725" y="50"/>
                </a:lnTo>
                <a:cubicBezTo>
                  <a:pt x="7712" y="50"/>
                  <a:pt x="7700" y="39"/>
                  <a:pt x="7700" y="25"/>
                </a:cubicBezTo>
                <a:cubicBezTo>
                  <a:pt x="7700" y="11"/>
                  <a:pt x="7712" y="0"/>
                  <a:pt x="7725" y="0"/>
                </a:cubicBezTo>
                <a:lnTo>
                  <a:pt x="7875" y="0"/>
                </a:lnTo>
                <a:cubicBezTo>
                  <a:pt x="7889" y="0"/>
                  <a:pt x="7900" y="11"/>
                  <a:pt x="7900" y="25"/>
                </a:cubicBezTo>
                <a:cubicBezTo>
                  <a:pt x="7900" y="39"/>
                  <a:pt x="7889" y="50"/>
                  <a:pt x="7875" y="50"/>
                </a:cubicBezTo>
                <a:close/>
                <a:moveTo>
                  <a:pt x="7525" y="50"/>
                </a:moveTo>
                <a:lnTo>
                  <a:pt x="7375" y="50"/>
                </a:lnTo>
                <a:cubicBezTo>
                  <a:pt x="7362" y="50"/>
                  <a:pt x="7350" y="39"/>
                  <a:pt x="7350" y="25"/>
                </a:cubicBezTo>
                <a:cubicBezTo>
                  <a:pt x="7350" y="11"/>
                  <a:pt x="7362" y="0"/>
                  <a:pt x="7375" y="0"/>
                </a:cubicBezTo>
                <a:lnTo>
                  <a:pt x="7525" y="0"/>
                </a:lnTo>
                <a:cubicBezTo>
                  <a:pt x="7539" y="0"/>
                  <a:pt x="7550" y="11"/>
                  <a:pt x="7550" y="25"/>
                </a:cubicBezTo>
                <a:cubicBezTo>
                  <a:pt x="7550" y="39"/>
                  <a:pt x="7539" y="50"/>
                  <a:pt x="7525" y="50"/>
                </a:cubicBezTo>
                <a:close/>
                <a:moveTo>
                  <a:pt x="7175" y="50"/>
                </a:moveTo>
                <a:lnTo>
                  <a:pt x="7025" y="50"/>
                </a:lnTo>
                <a:cubicBezTo>
                  <a:pt x="7012" y="50"/>
                  <a:pt x="7000" y="39"/>
                  <a:pt x="7000" y="25"/>
                </a:cubicBezTo>
                <a:cubicBezTo>
                  <a:pt x="7000" y="11"/>
                  <a:pt x="7012" y="0"/>
                  <a:pt x="7025" y="0"/>
                </a:cubicBezTo>
                <a:lnTo>
                  <a:pt x="7175" y="0"/>
                </a:lnTo>
                <a:cubicBezTo>
                  <a:pt x="7189" y="0"/>
                  <a:pt x="7200" y="11"/>
                  <a:pt x="7200" y="25"/>
                </a:cubicBezTo>
                <a:cubicBezTo>
                  <a:pt x="7200" y="39"/>
                  <a:pt x="7189" y="50"/>
                  <a:pt x="7175" y="50"/>
                </a:cubicBezTo>
                <a:close/>
                <a:moveTo>
                  <a:pt x="6825" y="50"/>
                </a:moveTo>
                <a:lnTo>
                  <a:pt x="6675" y="50"/>
                </a:lnTo>
                <a:cubicBezTo>
                  <a:pt x="6662" y="50"/>
                  <a:pt x="6650" y="39"/>
                  <a:pt x="6650" y="25"/>
                </a:cubicBezTo>
                <a:cubicBezTo>
                  <a:pt x="6650" y="11"/>
                  <a:pt x="6662" y="0"/>
                  <a:pt x="6675" y="0"/>
                </a:cubicBezTo>
                <a:lnTo>
                  <a:pt x="6825" y="0"/>
                </a:lnTo>
                <a:cubicBezTo>
                  <a:pt x="6839" y="0"/>
                  <a:pt x="6850" y="11"/>
                  <a:pt x="6850" y="25"/>
                </a:cubicBezTo>
                <a:cubicBezTo>
                  <a:pt x="6850" y="39"/>
                  <a:pt x="6839" y="50"/>
                  <a:pt x="6825" y="50"/>
                </a:cubicBezTo>
                <a:close/>
                <a:moveTo>
                  <a:pt x="6475" y="50"/>
                </a:moveTo>
                <a:lnTo>
                  <a:pt x="6325" y="50"/>
                </a:lnTo>
                <a:cubicBezTo>
                  <a:pt x="6312" y="50"/>
                  <a:pt x="6300" y="39"/>
                  <a:pt x="6300" y="25"/>
                </a:cubicBezTo>
                <a:cubicBezTo>
                  <a:pt x="6300" y="11"/>
                  <a:pt x="6312" y="0"/>
                  <a:pt x="6325" y="0"/>
                </a:cubicBezTo>
                <a:lnTo>
                  <a:pt x="6475" y="0"/>
                </a:lnTo>
                <a:cubicBezTo>
                  <a:pt x="6489" y="0"/>
                  <a:pt x="6500" y="11"/>
                  <a:pt x="6500" y="25"/>
                </a:cubicBezTo>
                <a:cubicBezTo>
                  <a:pt x="6500" y="39"/>
                  <a:pt x="6489" y="50"/>
                  <a:pt x="6475" y="50"/>
                </a:cubicBezTo>
                <a:close/>
                <a:moveTo>
                  <a:pt x="6125" y="50"/>
                </a:moveTo>
                <a:lnTo>
                  <a:pt x="5975" y="50"/>
                </a:lnTo>
                <a:cubicBezTo>
                  <a:pt x="5962" y="50"/>
                  <a:pt x="5950" y="39"/>
                  <a:pt x="5950" y="25"/>
                </a:cubicBezTo>
                <a:cubicBezTo>
                  <a:pt x="5950" y="11"/>
                  <a:pt x="5962" y="0"/>
                  <a:pt x="5975" y="0"/>
                </a:cubicBezTo>
                <a:lnTo>
                  <a:pt x="6125" y="0"/>
                </a:lnTo>
                <a:cubicBezTo>
                  <a:pt x="6139" y="0"/>
                  <a:pt x="6150" y="11"/>
                  <a:pt x="6150" y="25"/>
                </a:cubicBezTo>
                <a:cubicBezTo>
                  <a:pt x="6150" y="39"/>
                  <a:pt x="6139" y="50"/>
                  <a:pt x="6125" y="50"/>
                </a:cubicBezTo>
                <a:close/>
                <a:moveTo>
                  <a:pt x="5775" y="50"/>
                </a:moveTo>
                <a:lnTo>
                  <a:pt x="5625" y="50"/>
                </a:lnTo>
                <a:cubicBezTo>
                  <a:pt x="5612" y="50"/>
                  <a:pt x="5600" y="39"/>
                  <a:pt x="5600" y="25"/>
                </a:cubicBezTo>
                <a:cubicBezTo>
                  <a:pt x="5600" y="11"/>
                  <a:pt x="5612" y="0"/>
                  <a:pt x="5625" y="0"/>
                </a:cubicBezTo>
                <a:lnTo>
                  <a:pt x="5775" y="0"/>
                </a:lnTo>
                <a:cubicBezTo>
                  <a:pt x="5789" y="0"/>
                  <a:pt x="5800" y="11"/>
                  <a:pt x="5800" y="25"/>
                </a:cubicBezTo>
                <a:cubicBezTo>
                  <a:pt x="5800" y="39"/>
                  <a:pt x="5789" y="50"/>
                  <a:pt x="5775" y="50"/>
                </a:cubicBezTo>
                <a:close/>
                <a:moveTo>
                  <a:pt x="5425" y="50"/>
                </a:moveTo>
                <a:lnTo>
                  <a:pt x="5275" y="50"/>
                </a:lnTo>
                <a:cubicBezTo>
                  <a:pt x="5262" y="50"/>
                  <a:pt x="5250" y="39"/>
                  <a:pt x="5250" y="25"/>
                </a:cubicBezTo>
                <a:cubicBezTo>
                  <a:pt x="5250" y="11"/>
                  <a:pt x="5262" y="0"/>
                  <a:pt x="5275" y="0"/>
                </a:cubicBezTo>
                <a:lnTo>
                  <a:pt x="5425" y="0"/>
                </a:lnTo>
                <a:cubicBezTo>
                  <a:pt x="5439" y="0"/>
                  <a:pt x="5450" y="11"/>
                  <a:pt x="5450" y="25"/>
                </a:cubicBezTo>
                <a:cubicBezTo>
                  <a:pt x="5450" y="39"/>
                  <a:pt x="5439" y="50"/>
                  <a:pt x="5425" y="50"/>
                </a:cubicBezTo>
                <a:close/>
                <a:moveTo>
                  <a:pt x="5075" y="50"/>
                </a:moveTo>
                <a:lnTo>
                  <a:pt x="4925" y="50"/>
                </a:lnTo>
                <a:cubicBezTo>
                  <a:pt x="4912" y="50"/>
                  <a:pt x="4900" y="39"/>
                  <a:pt x="4900" y="25"/>
                </a:cubicBezTo>
                <a:cubicBezTo>
                  <a:pt x="4900" y="11"/>
                  <a:pt x="4912" y="0"/>
                  <a:pt x="4925" y="0"/>
                </a:cubicBezTo>
                <a:lnTo>
                  <a:pt x="5075" y="0"/>
                </a:lnTo>
                <a:cubicBezTo>
                  <a:pt x="5089" y="0"/>
                  <a:pt x="5100" y="11"/>
                  <a:pt x="5100" y="25"/>
                </a:cubicBezTo>
                <a:cubicBezTo>
                  <a:pt x="5100" y="39"/>
                  <a:pt x="5089" y="50"/>
                  <a:pt x="5075" y="50"/>
                </a:cubicBezTo>
                <a:close/>
                <a:moveTo>
                  <a:pt x="4725" y="50"/>
                </a:moveTo>
                <a:lnTo>
                  <a:pt x="4575" y="50"/>
                </a:lnTo>
                <a:cubicBezTo>
                  <a:pt x="4562" y="50"/>
                  <a:pt x="4550" y="39"/>
                  <a:pt x="4550" y="25"/>
                </a:cubicBezTo>
                <a:cubicBezTo>
                  <a:pt x="4550" y="11"/>
                  <a:pt x="4562" y="0"/>
                  <a:pt x="4575" y="0"/>
                </a:cubicBezTo>
                <a:lnTo>
                  <a:pt x="4725" y="0"/>
                </a:lnTo>
                <a:cubicBezTo>
                  <a:pt x="4739" y="0"/>
                  <a:pt x="4750" y="11"/>
                  <a:pt x="4750" y="25"/>
                </a:cubicBezTo>
                <a:cubicBezTo>
                  <a:pt x="4750" y="39"/>
                  <a:pt x="4739" y="50"/>
                  <a:pt x="4725" y="50"/>
                </a:cubicBezTo>
                <a:close/>
                <a:moveTo>
                  <a:pt x="4375" y="50"/>
                </a:moveTo>
                <a:lnTo>
                  <a:pt x="4225" y="50"/>
                </a:lnTo>
                <a:cubicBezTo>
                  <a:pt x="4212" y="50"/>
                  <a:pt x="4200" y="39"/>
                  <a:pt x="4200" y="25"/>
                </a:cubicBezTo>
                <a:cubicBezTo>
                  <a:pt x="4200" y="11"/>
                  <a:pt x="4212" y="0"/>
                  <a:pt x="4225" y="0"/>
                </a:cubicBezTo>
                <a:lnTo>
                  <a:pt x="4375" y="0"/>
                </a:lnTo>
                <a:cubicBezTo>
                  <a:pt x="4389" y="0"/>
                  <a:pt x="4400" y="11"/>
                  <a:pt x="4400" y="25"/>
                </a:cubicBezTo>
                <a:cubicBezTo>
                  <a:pt x="4400" y="39"/>
                  <a:pt x="4389" y="50"/>
                  <a:pt x="4375" y="50"/>
                </a:cubicBezTo>
                <a:close/>
                <a:moveTo>
                  <a:pt x="4025" y="50"/>
                </a:moveTo>
                <a:lnTo>
                  <a:pt x="3875" y="50"/>
                </a:lnTo>
                <a:cubicBezTo>
                  <a:pt x="3862" y="50"/>
                  <a:pt x="3850" y="39"/>
                  <a:pt x="3850" y="25"/>
                </a:cubicBezTo>
                <a:cubicBezTo>
                  <a:pt x="3850" y="11"/>
                  <a:pt x="3862" y="0"/>
                  <a:pt x="3875" y="0"/>
                </a:cubicBezTo>
                <a:lnTo>
                  <a:pt x="4025" y="0"/>
                </a:lnTo>
                <a:cubicBezTo>
                  <a:pt x="4039" y="0"/>
                  <a:pt x="4050" y="11"/>
                  <a:pt x="4050" y="25"/>
                </a:cubicBezTo>
                <a:cubicBezTo>
                  <a:pt x="4050" y="39"/>
                  <a:pt x="4039" y="50"/>
                  <a:pt x="4025" y="50"/>
                </a:cubicBezTo>
                <a:close/>
                <a:moveTo>
                  <a:pt x="3675" y="50"/>
                </a:moveTo>
                <a:lnTo>
                  <a:pt x="3525" y="50"/>
                </a:lnTo>
                <a:cubicBezTo>
                  <a:pt x="3512" y="50"/>
                  <a:pt x="3500" y="39"/>
                  <a:pt x="3500" y="25"/>
                </a:cubicBezTo>
                <a:cubicBezTo>
                  <a:pt x="3500" y="11"/>
                  <a:pt x="3512" y="0"/>
                  <a:pt x="3525" y="0"/>
                </a:cubicBezTo>
                <a:lnTo>
                  <a:pt x="3675" y="0"/>
                </a:lnTo>
                <a:cubicBezTo>
                  <a:pt x="3689" y="0"/>
                  <a:pt x="3700" y="11"/>
                  <a:pt x="3700" y="25"/>
                </a:cubicBezTo>
                <a:cubicBezTo>
                  <a:pt x="3700" y="39"/>
                  <a:pt x="3689" y="50"/>
                  <a:pt x="3675" y="50"/>
                </a:cubicBezTo>
                <a:close/>
                <a:moveTo>
                  <a:pt x="3325" y="50"/>
                </a:moveTo>
                <a:lnTo>
                  <a:pt x="3175" y="50"/>
                </a:lnTo>
                <a:cubicBezTo>
                  <a:pt x="3162" y="50"/>
                  <a:pt x="3150" y="39"/>
                  <a:pt x="3150" y="25"/>
                </a:cubicBezTo>
                <a:cubicBezTo>
                  <a:pt x="3150" y="11"/>
                  <a:pt x="3162" y="0"/>
                  <a:pt x="3175" y="0"/>
                </a:cubicBezTo>
                <a:lnTo>
                  <a:pt x="3325" y="0"/>
                </a:lnTo>
                <a:cubicBezTo>
                  <a:pt x="3339" y="0"/>
                  <a:pt x="3350" y="11"/>
                  <a:pt x="3350" y="25"/>
                </a:cubicBezTo>
                <a:cubicBezTo>
                  <a:pt x="3350" y="39"/>
                  <a:pt x="3339" y="50"/>
                  <a:pt x="3325" y="50"/>
                </a:cubicBezTo>
                <a:close/>
                <a:moveTo>
                  <a:pt x="2975" y="50"/>
                </a:moveTo>
                <a:lnTo>
                  <a:pt x="2825" y="50"/>
                </a:lnTo>
                <a:cubicBezTo>
                  <a:pt x="2812" y="50"/>
                  <a:pt x="2800" y="39"/>
                  <a:pt x="2800" y="25"/>
                </a:cubicBezTo>
                <a:cubicBezTo>
                  <a:pt x="2800" y="11"/>
                  <a:pt x="2812" y="0"/>
                  <a:pt x="2825" y="0"/>
                </a:cubicBezTo>
                <a:lnTo>
                  <a:pt x="2975" y="0"/>
                </a:lnTo>
                <a:cubicBezTo>
                  <a:pt x="2989" y="0"/>
                  <a:pt x="3000" y="11"/>
                  <a:pt x="3000" y="25"/>
                </a:cubicBezTo>
                <a:cubicBezTo>
                  <a:pt x="3000" y="39"/>
                  <a:pt x="2989" y="50"/>
                  <a:pt x="2975" y="50"/>
                </a:cubicBezTo>
                <a:close/>
                <a:moveTo>
                  <a:pt x="2625" y="50"/>
                </a:moveTo>
                <a:lnTo>
                  <a:pt x="2475" y="50"/>
                </a:lnTo>
                <a:cubicBezTo>
                  <a:pt x="2462" y="50"/>
                  <a:pt x="2450" y="39"/>
                  <a:pt x="2450" y="25"/>
                </a:cubicBezTo>
                <a:cubicBezTo>
                  <a:pt x="2450" y="11"/>
                  <a:pt x="2462" y="0"/>
                  <a:pt x="2475" y="0"/>
                </a:cubicBezTo>
                <a:lnTo>
                  <a:pt x="2625" y="0"/>
                </a:lnTo>
                <a:cubicBezTo>
                  <a:pt x="2639" y="0"/>
                  <a:pt x="2650" y="11"/>
                  <a:pt x="2650" y="25"/>
                </a:cubicBezTo>
                <a:cubicBezTo>
                  <a:pt x="2650" y="39"/>
                  <a:pt x="2639" y="50"/>
                  <a:pt x="2625" y="50"/>
                </a:cubicBezTo>
                <a:close/>
                <a:moveTo>
                  <a:pt x="2275" y="50"/>
                </a:moveTo>
                <a:lnTo>
                  <a:pt x="2125" y="50"/>
                </a:lnTo>
                <a:cubicBezTo>
                  <a:pt x="2112" y="50"/>
                  <a:pt x="2100" y="39"/>
                  <a:pt x="2100" y="25"/>
                </a:cubicBezTo>
                <a:cubicBezTo>
                  <a:pt x="2100" y="11"/>
                  <a:pt x="2112" y="0"/>
                  <a:pt x="2125" y="0"/>
                </a:cubicBezTo>
                <a:lnTo>
                  <a:pt x="2275" y="0"/>
                </a:lnTo>
                <a:cubicBezTo>
                  <a:pt x="2289" y="0"/>
                  <a:pt x="2300" y="11"/>
                  <a:pt x="2300" y="25"/>
                </a:cubicBezTo>
                <a:cubicBezTo>
                  <a:pt x="2300" y="39"/>
                  <a:pt x="2289" y="50"/>
                  <a:pt x="2275" y="50"/>
                </a:cubicBezTo>
                <a:close/>
                <a:moveTo>
                  <a:pt x="1925" y="50"/>
                </a:moveTo>
                <a:lnTo>
                  <a:pt x="1775" y="50"/>
                </a:lnTo>
                <a:cubicBezTo>
                  <a:pt x="1762" y="50"/>
                  <a:pt x="1750" y="39"/>
                  <a:pt x="1750" y="25"/>
                </a:cubicBezTo>
                <a:cubicBezTo>
                  <a:pt x="1750" y="11"/>
                  <a:pt x="1762" y="0"/>
                  <a:pt x="1775" y="0"/>
                </a:cubicBezTo>
                <a:lnTo>
                  <a:pt x="1925" y="0"/>
                </a:lnTo>
                <a:cubicBezTo>
                  <a:pt x="1939" y="0"/>
                  <a:pt x="1950" y="11"/>
                  <a:pt x="1950" y="25"/>
                </a:cubicBezTo>
                <a:cubicBezTo>
                  <a:pt x="1950" y="39"/>
                  <a:pt x="1939" y="50"/>
                  <a:pt x="1925" y="50"/>
                </a:cubicBezTo>
                <a:close/>
                <a:moveTo>
                  <a:pt x="1575" y="50"/>
                </a:moveTo>
                <a:lnTo>
                  <a:pt x="1425" y="50"/>
                </a:lnTo>
                <a:cubicBezTo>
                  <a:pt x="1412" y="50"/>
                  <a:pt x="1400" y="39"/>
                  <a:pt x="1400" y="25"/>
                </a:cubicBezTo>
                <a:cubicBezTo>
                  <a:pt x="1400" y="11"/>
                  <a:pt x="1412" y="0"/>
                  <a:pt x="1425" y="0"/>
                </a:cubicBezTo>
                <a:lnTo>
                  <a:pt x="1575" y="0"/>
                </a:lnTo>
                <a:cubicBezTo>
                  <a:pt x="1589" y="0"/>
                  <a:pt x="1600" y="11"/>
                  <a:pt x="1600" y="25"/>
                </a:cubicBezTo>
                <a:cubicBezTo>
                  <a:pt x="1600" y="39"/>
                  <a:pt x="1589" y="50"/>
                  <a:pt x="1575" y="50"/>
                </a:cubicBezTo>
                <a:close/>
                <a:moveTo>
                  <a:pt x="1225" y="50"/>
                </a:moveTo>
                <a:lnTo>
                  <a:pt x="1075" y="50"/>
                </a:lnTo>
                <a:cubicBezTo>
                  <a:pt x="1062" y="50"/>
                  <a:pt x="1050" y="39"/>
                  <a:pt x="1050" y="25"/>
                </a:cubicBezTo>
                <a:cubicBezTo>
                  <a:pt x="1050" y="11"/>
                  <a:pt x="1062" y="0"/>
                  <a:pt x="1075" y="0"/>
                </a:cubicBezTo>
                <a:lnTo>
                  <a:pt x="1225" y="0"/>
                </a:lnTo>
                <a:cubicBezTo>
                  <a:pt x="1239" y="0"/>
                  <a:pt x="1250" y="11"/>
                  <a:pt x="1250" y="25"/>
                </a:cubicBezTo>
                <a:cubicBezTo>
                  <a:pt x="1250" y="39"/>
                  <a:pt x="1239" y="50"/>
                  <a:pt x="1225" y="50"/>
                </a:cubicBezTo>
                <a:close/>
                <a:moveTo>
                  <a:pt x="875" y="50"/>
                </a:moveTo>
                <a:lnTo>
                  <a:pt x="725" y="50"/>
                </a:lnTo>
                <a:cubicBezTo>
                  <a:pt x="712" y="50"/>
                  <a:pt x="700" y="39"/>
                  <a:pt x="700" y="25"/>
                </a:cubicBezTo>
                <a:cubicBezTo>
                  <a:pt x="700" y="11"/>
                  <a:pt x="712" y="0"/>
                  <a:pt x="725" y="0"/>
                </a:cubicBezTo>
                <a:lnTo>
                  <a:pt x="875" y="0"/>
                </a:lnTo>
                <a:cubicBezTo>
                  <a:pt x="889" y="0"/>
                  <a:pt x="900" y="11"/>
                  <a:pt x="900" y="25"/>
                </a:cubicBezTo>
                <a:cubicBezTo>
                  <a:pt x="900" y="39"/>
                  <a:pt x="889" y="50"/>
                  <a:pt x="875" y="50"/>
                </a:cubicBezTo>
                <a:close/>
                <a:moveTo>
                  <a:pt x="525" y="50"/>
                </a:moveTo>
                <a:lnTo>
                  <a:pt x="375" y="50"/>
                </a:lnTo>
                <a:cubicBezTo>
                  <a:pt x="362" y="50"/>
                  <a:pt x="350" y="39"/>
                  <a:pt x="350" y="25"/>
                </a:cubicBezTo>
                <a:cubicBezTo>
                  <a:pt x="350" y="11"/>
                  <a:pt x="362" y="0"/>
                  <a:pt x="375" y="0"/>
                </a:cubicBezTo>
                <a:lnTo>
                  <a:pt x="525" y="0"/>
                </a:lnTo>
                <a:cubicBezTo>
                  <a:pt x="539" y="0"/>
                  <a:pt x="550" y="11"/>
                  <a:pt x="550" y="25"/>
                </a:cubicBezTo>
                <a:cubicBezTo>
                  <a:pt x="550" y="39"/>
                  <a:pt x="539" y="50"/>
                  <a:pt x="525" y="50"/>
                </a:cubicBezTo>
                <a:close/>
                <a:moveTo>
                  <a:pt x="175" y="50"/>
                </a:moveTo>
                <a:lnTo>
                  <a:pt x="25" y="50"/>
                </a:lnTo>
                <a:cubicBezTo>
                  <a:pt x="12" y="50"/>
                  <a:pt x="0" y="39"/>
                  <a:pt x="0" y="25"/>
                </a:cubicBezTo>
                <a:cubicBezTo>
                  <a:pt x="0" y="11"/>
                  <a:pt x="12" y="0"/>
                  <a:pt x="25" y="0"/>
                </a:cubicBezTo>
                <a:lnTo>
                  <a:pt x="175" y="0"/>
                </a:lnTo>
                <a:cubicBezTo>
                  <a:pt x="189" y="0"/>
                  <a:pt x="200" y="11"/>
                  <a:pt x="200" y="25"/>
                </a:cubicBezTo>
                <a:cubicBezTo>
                  <a:pt x="200" y="39"/>
                  <a:pt x="189" y="50"/>
                  <a:pt x="175" y="50"/>
                </a:cubicBezTo>
                <a:close/>
              </a:path>
            </a:pathLst>
          </a:custGeom>
          <a:solidFill>
            <a:srgbClr val="000000"/>
          </a:solidFill>
          <a:ln w="1" cap="flat">
            <a:solidFill>
              <a:srgbClr val="000000"/>
            </a:solidFill>
            <a:prstDash val="solid"/>
            <a:bevel/>
            <a:headEnd/>
            <a:tailEnd/>
          </a:ln>
        </p:spPr>
        <p:txBody>
          <a:bodyPr/>
          <a:lstStyle/>
          <a:p>
            <a:endParaRPr lang="en-US"/>
          </a:p>
        </p:txBody>
      </p:sp>
      <p:sp>
        <p:nvSpPr>
          <p:cNvPr id="15485" name="Freeform 144"/>
          <p:cNvSpPr>
            <a:spLocks noEditPoints="1"/>
          </p:cNvSpPr>
          <p:nvPr/>
        </p:nvSpPr>
        <p:spPr bwMode="auto">
          <a:xfrm>
            <a:off x="1771650" y="3160713"/>
            <a:ext cx="893763" cy="1739900"/>
          </a:xfrm>
          <a:custGeom>
            <a:avLst/>
            <a:gdLst>
              <a:gd name="T0" fmla="*/ 0 w 6478"/>
              <a:gd name="T1" fmla="*/ 2147483647 h 12573"/>
              <a:gd name="T2" fmla="*/ 2147483647 w 6478"/>
              <a:gd name="T3" fmla="*/ 2147483647 h 12573"/>
              <a:gd name="T4" fmla="*/ 2147483647 w 6478"/>
              <a:gd name="T5" fmla="*/ 2147483647 h 12573"/>
              <a:gd name="T6" fmla="*/ 2147483647 w 6478"/>
              <a:gd name="T7" fmla="*/ 2147483647 h 12573"/>
              <a:gd name="T8" fmla="*/ 0 w 6478"/>
              <a:gd name="T9" fmla="*/ 2147483647 h 12573"/>
              <a:gd name="T10" fmla="*/ 2147483647 w 6478"/>
              <a:gd name="T11" fmla="*/ 2147483647 h 12573"/>
              <a:gd name="T12" fmla="*/ 2147483647 w 6478"/>
              <a:gd name="T13" fmla="*/ 2147483647 h 12573"/>
              <a:gd name="T14" fmla="*/ 2147483647 w 6478"/>
              <a:gd name="T15" fmla="*/ 2147483647 h 12573"/>
              <a:gd name="T16" fmla="*/ 2147483647 w 6478"/>
              <a:gd name="T17" fmla="*/ 2147483647 h 12573"/>
              <a:gd name="T18" fmla="*/ 2147483647 w 6478"/>
              <a:gd name="T19" fmla="*/ 2147483647 h 12573"/>
              <a:gd name="T20" fmla="*/ 2147483647 w 6478"/>
              <a:gd name="T21" fmla="*/ 2147483647 h 12573"/>
              <a:gd name="T22" fmla="*/ 2147483647 w 6478"/>
              <a:gd name="T23" fmla="*/ 2147483647 h 12573"/>
              <a:gd name="T24" fmla="*/ 2147483647 w 6478"/>
              <a:gd name="T25" fmla="*/ 2147483647 h 12573"/>
              <a:gd name="T26" fmla="*/ 2147483647 w 6478"/>
              <a:gd name="T27" fmla="*/ 2147483647 h 12573"/>
              <a:gd name="T28" fmla="*/ 2147483647 w 6478"/>
              <a:gd name="T29" fmla="*/ 2147483647 h 12573"/>
              <a:gd name="T30" fmla="*/ 2147483647 w 6478"/>
              <a:gd name="T31" fmla="*/ 2147483647 h 12573"/>
              <a:gd name="T32" fmla="*/ 2147483647 w 6478"/>
              <a:gd name="T33" fmla="*/ 2147483647 h 12573"/>
              <a:gd name="T34" fmla="*/ 2147483647 w 6478"/>
              <a:gd name="T35" fmla="*/ 2147483647 h 12573"/>
              <a:gd name="T36" fmla="*/ 2147483647 w 6478"/>
              <a:gd name="T37" fmla="*/ 2147483647 h 12573"/>
              <a:gd name="T38" fmla="*/ 2147483647 w 6478"/>
              <a:gd name="T39" fmla="*/ 2147483647 h 12573"/>
              <a:gd name="T40" fmla="*/ 2147483647 w 6478"/>
              <a:gd name="T41" fmla="*/ 2147483647 h 12573"/>
              <a:gd name="T42" fmla="*/ 2147483647 w 6478"/>
              <a:gd name="T43" fmla="*/ 2147483647 h 12573"/>
              <a:gd name="T44" fmla="*/ 2147483647 w 6478"/>
              <a:gd name="T45" fmla="*/ 2147483647 h 12573"/>
              <a:gd name="T46" fmla="*/ 2147483647 w 6478"/>
              <a:gd name="T47" fmla="*/ 2147483647 h 12573"/>
              <a:gd name="T48" fmla="*/ 2147483647 w 6478"/>
              <a:gd name="T49" fmla="*/ 2147483647 h 12573"/>
              <a:gd name="T50" fmla="*/ 2147483647 w 6478"/>
              <a:gd name="T51" fmla="*/ 2147483647 h 12573"/>
              <a:gd name="T52" fmla="*/ 2147483647 w 6478"/>
              <a:gd name="T53" fmla="*/ 2147483647 h 12573"/>
              <a:gd name="T54" fmla="*/ 2147483647 w 6478"/>
              <a:gd name="T55" fmla="*/ 2147483647 h 12573"/>
              <a:gd name="T56" fmla="*/ 2147483647 w 6478"/>
              <a:gd name="T57" fmla="*/ 2147483647 h 12573"/>
              <a:gd name="T58" fmla="*/ 2147483647 w 6478"/>
              <a:gd name="T59" fmla="*/ 2147483647 h 12573"/>
              <a:gd name="T60" fmla="*/ 2147483647 w 6478"/>
              <a:gd name="T61" fmla="*/ 2147483647 h 12573"/>
              <a:gd name="T62" fmla="*/ 2147483647 w 6478"/>
              <a:gd name="T63" fmla="*/ 2147483647 h 12573"/>
              <a:gd name="T64" fmla="*/ 2147483647 w 6478"/>
              <a:gd name="T65" fmla="*/ 2147483647 h 12573"/>
              <a:gd name="T66" fmla="*/ 2147483647 w 6478"/>
              <a:gd name="T67" fmla="*/ 2147483647 h 12573"/>
              <a:gd name="T68" fmla="*/ 2147483647 w 6478"/>
              <a:gd name="T69" fmla="*/ 2147483647 h 12573"/>
              <a:gd name="T70" fmla="*/ 2147483647 w 6478"/>
              <a:gd name="T71" fmla="*/ 2147483647 h 12573"/>
              <a:gd name="T72" fmla="*/ 2147483647 w 6478"/>
              <a:gd name="T73" fmla="*/ 2147483647 h 12573"/>
              <a:gd name="T74" fmla="*/ 2147483647 w 6478"/>
              <a:gd name="T75" fmla="*/ 2147483647 h 12573"/>
              <a:gd name="T76" fmla="*/ 2147483647 w 6478"/>
              <a:gd name="T77" fmla="*/ 2147483647 h 12573"/>
              <a:gd name="T78" fmla="*/ 2147483647 w 6478"/>
              <a:gd name="T79" fmla="*/ 2147483647 h 12573"/>
              <a:gd name="T80" fmla="*/ 2147483647 w 6478"/>
              <a:gd name="T81" fmla="*/ 2147483647 h 12573"/>
              <a:gd name="T82" fmla="*/ 2147483647 w 6478"/>
              <a:gd name="T83" fmla="*/ 2147483647 h 12573"/>
              <a:gd name="T84" fmla="*/ 2147483647 w 6478"/>
              <a:gd name="T85" fmla="*/ 2147483647 h 12573"/>
              <a:gd name="T86" fmla="*/ 2147483647 w 6478"/>
              <a:gd name="T87" fmla="*/ 2147483647 h 12573"/>
              <a:gd name="T88" fmla="*/ 2147483647 w 6478"/>
              <a:gd name="T89" fmla="*/ 2147483647 h 12573"/>
              <a:gd name="T90" fmla="*/ 2147483647 w 6478"/>
              <a:gd name="T91" fmla="*/ 2147483647 h 12573"/>
              <a:gd name="T92" fmla="*/ 2147483647 w 6478"/>
              <a:gd name="T93" fmla="*/ 2147483647 h 12573"/>
              <a:gd name="T94" fmla="*/ 2147483647 w 6478"/>
              <a:gd name="T95" fmla="*/ 2147483647 h 12573"/>
              <a:gd name="T96" fmla="*/ 2147483647 w 6478"/>
              <a:gd name="T97" fmla="*/ 2147483647 h 12573"/>
              <a:gd name="T98" fmla="*/ 2147483647 w 6478"/>
              <a:gd name="T99" fmla="*/ 2147483647 h 12573"/>
              <a:gd name="T100" fmla="*/ 2147483647 w 6478"/>
              <a:gd name="T101" fmla="*/ 2147483647 h 12573"/>
              <a:gd name="T102" fmla="*/ 2147483647 w 6478"/>
              <a:gd name="T103" fmla="*/ 0 h 12573"/>
              <a:gd name="T104" fmla="*/ 2147483647 w 6478"/>
              <a:gd name="T105" fmla="*/ 2147483647 h 12573"/>
              <a:gd name="T106" fmla="*/ 2147483647 w 6478"/>
              <a:gd name="T107" fmla="*/ 2147483647 h 12573"/>
              <a:gd name="T108" fmla="*/ 2147483647 w 6478"/>
              <a:gd name="T109" fmla="*/ 2147483647 h 12573"/>
              <a:gd name="T110" fmla="*/ 2147483647 w 6478"/>
              <a:gd name="T111" fmla="*/ 2147483647 h 12573"/>
              <a:gd name="T112" fmla="*/ 2147483647 w 6478"/>
              <a:gd name="T113" fmla="*/ 2147483647 h 12573"/>
              <a:gd name="T114" fmla="*/ 2147483647 w 6478"/>
              <a:gd name="T115" fmla="*/ 2147483647 h 12573"/>
              <a:gd name="T116" fmla="*/ 2147483647 w 6478"/>
              <a:gd name="T117" fmla="*/ 2147483647 h 12573"/>
              <a:gd name="T118" fmla="*/ 2147483647 w 6478"/>
              <a:gd name="T119" fmla="*/ 2147483647 h 1257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478" h="12573">
                <a:moveTo>
                  <a:pt x="0" y="12513"/>
                </a:moveTo>
                <a:lnTo>
                  <a:pt x="484" y="11562"/>
                </a:lnTo>
                <a:lnTo>
                  <a:pt x="603" y="11622"/>
                </a:lnTo>
                <a:lnTo>
                  <a:pt x="119" y="12573"/>
                </a:lnTo>
                <a:lnTo>
                  <a:pt x="0" y="12513"/>
                </a:lnTo>
                <a:close/>
                <a:moveTo>
                  <a:pt x="666" y="11205"/>
                </a:moveTo>
                <a:lnTo>
                  <a:pt x="1149" y="10255"/>
                </a:lnTo>
                <a:lnTo>
                  <a:pt x="1268" y="10315"/>
                </a:lnTo>
                <a:lnTo>
                  <a:pt x="784" y="11266"/>
                </a:lnTo>
                <a:lnTo>
                  <a:pt x="666" y="11205"/>
                </a:lnTo>
                <a:close/>
                <a:moveTo>
                  <a:pt x="1331" y="9898"/>
                </a:moveTo>
                <a:lnTo>
                  <a:pt x="1815" y="8948"/>
                </a:lnTo>
                <a:lnTo>
                  <a:pt x="1933" y="9008"/>
                </a:lnTo>
                <a:lnTo>
                  <a:pt x="1450" y="9959"/>
                </a:lnTo>
                <a:lnTo>
                  <a:pt x="1331" y="9898"/>
                </a:lnTo>
                <a:close/>
                <a:moveTo>
                  <a:pt x="1996" y="8591"/>
                </a:moveTo>
                <a:lnTo>
                  <a:pt x="2480" y="7641"/>
                </a:lnTo>
                <a:lnTo>
                  <a:pt x="2599" y="7701"/>
                </a:lnTo>
                <a:lnTo>
                  <a:pt x="2115" y="8652"/>
                </a:lnTo>
                <a:lnTo>
                  <a:pt x="1996" y="8591"/>
                </a:lnTo>
                <a:close/>
                <a:moveTo>
                  <a:pt x="2661" y="7284"/>
                </a:moveTo>
                <a:lnTo>
                  <a:pt x="3145" y="6333"/>
                </a:lnTo>
                <a:lnTo>
                  <a:pt x="3264" y="6394"/>
                </a:lnTo>
                <a:lnTo>
                  <a:pt x="2780" y="7344"/>
                </a:lnTo>
                <a:lnTo>
                  <a:pt x="2661" y="7284"/>
                </a:lnTo>
                <a:close/>
                <a:moveTo>
                  <a:pt x="3326" y="5977"/>
                </a:moveTo>
                <a:lnTo>
                  <a:pt x="3810" y="5026"/>
                </a:lnTo>
                <a:lnTo>
                  <a:pt x="3929" y="5087"/>
                </a:lnTo>
                <a:lnTo>
                  <a:pt x="3445" y="6037"/>
                </a:lnTo>
                <a:lnTo>
                  <a:pt x="3326" y="5977"/>
                </a:lnTo>
                <a:close/>
                <a:moveTo>
                  <a:pt x="3992" y="4670"/>
                </a:moveTo>
                <a:lnTo>
                  <a:pt x="4475" y="3719"/>
                </a:lnTo>
                <a:lnTo>
                  <a:pt x="4594" y="3780"/>
                </a:lnTo>
                <a:lnTo>
                  <a:pt x="4110" y="4730"/>
                </a:lnTo>
                <a:lnTo>
                  <a:pt x="3992" y="4670"/>
                </a:lnTo>
                <a:close/>
                <a:moveTo>
                  <a:pt x="4657" y="3363"/>
                </a:moveTo>
                <a:lnTo>
                  <a:pt x="5141" y="2412"/>
                </a:lnTo>
                <a:lnTo>
                  <a:pt x="5259" y="2472"/>
                </a:lnTo>
                <a:lnTo>
                  <a:pt x="4776" y="3423"/>
                </a:lnTo>
                <a:lnTo>
                  <a:pt x="4657" y="3363"/>
                </a:lnTo>
                <a:close/>
                <a:moveTo>
                  <a:pt x="5322" y="2055"/>
                </a:moveTo>
                <a:lnTo>
                  <a:pt x="5806" y="1105"/>
                </a:lnTo>
                <a:lnTo>
                  <a:pt x="5925" y="1165"/>
                </a:lnTo>
                <a:lnTo>
                  <a:pt x="5441" y="2116"/>
                </a:lnTo>
                <a:lnTo>
                  <a:pt x="5322" y="2055"/>
                </a:lnTo>
                <a:close/>
                <a:moveTo>
                  <a:pt x="5987" y="748"/>
                </a:moveTo>
                <a:lnTo>
                  <a:pt x="6323" y="88"/>
                </a:lnTo>
                <a:lnTo>
                  <a:pt x="6442" y="149"/>
                </a:lnTo>
                <a:lnTo>
                  <a:pt x="6106" y="809"/>
                </a:lnTo>
                <a:lnTo>
                  <a:pt x="5987" y="748"/>
                </a:lnTo>
                <a:close/>
                <a:moveTo>
                  <a:pt x="5957" y="313"/>
                </a:moveTo>
                <a:lnTo>
                  <a:pt x="6443" y="0"/>
                </a:lnTo>
                <a:lnTo>
                  <a:pt x="6476" y="577"/>
                </a:lnTo>
                <a:cubicBezTo>
                  <a:pt x="6478" y="614"/>
                  <a:pt x="6450" y="645"/>
                  <a:pt x="6413" y="647"/>
                </a:cubicBezTo>
                <a:cubicBezTo>
                  <a:pt x="6376" y="649"/>
                  <a:pt x="6345" y="621"/>
                  <a:pt x="6343" y="584"/>
                </a:cubicBezTo>
                <a:lnTo>
                  <a:pt x="6316" y="122"/>
                </a:lnTo>
                <a:lnTo>
                  <a:pt x="6419" y="174"/>
                </a:lnTo>
                <a:lnTo>
                  <a:pt x="6029" y="425"/>
                </a:lnTo>
                <a:cubicBezTo>
                  <a:pt x="5998" y="445"/>
                  <a:pt x="5957" y="436"/>
                  <a:pt x="5937" y="405"/>
                </a:cubicBezTo>
                <a:cubicBezTo>
                  <a:pt x="5917" y="374"/>
                  <a:pt x="5926" y="333"/>
                  <a:pt x="5957" y="313"/>
                </a:cubicBezTo>
                <a:close/>
              </a:path>
            </a:pathLst>
          </a:custGeom>
          <a:solidFill>
            <a:srgbClr val="000000"/>
          </a:solidFill>
          <a:ln w="1" cap="flat">
            <a:solidFill>
              <a:srgbClr val="000000"/>
            </a:solidFill>
            <a:prstDash val="solid"/>
            <a:bevel/>
            <a:headEnd/>
            <a:tailEnd/>
          </a:ln>
        </p:spPr>
        <p:txBody>
          <a:bodyPr/>
          <a:lstStyle/>
          <a:p>
            <a:endParaRPr lang="en-US"/>
          </a:p>
        </p:txBody>
      </p:sp>
      <p:sp>
        <p:nvSpPr>
          <p:cNvPr id="15486" name="Freeform 141"/>
          <p:cNvSpPr>
            <a:spLocks noEditPoints="1"/>
          </p:cNvSpPr>
          <p:nvPr/>
        </p:nvSpPr>
        <p:spPr bwMode="auto">
          <a:xfrm>
            <a:off x="2463800" y="2927350"/>
            <a:ext cx="460375" cy="460375"/>
          </a:xfrm>
          <a:custGeom>
            <a:avLst/>
            <a:gdLst>
              <a:gd name="T0" fmla="*/ 2147483647 w 2417"/>
              <a:gd name="T1" fmla="*/ 2147483647 h 2417"/>
              <a:gd name="T2" fmla="*/ 2147483647 w 2417"/>
              <a:gd name="T3" fmla="*/ 2147483647 h 2417"/>
              <a:gd name="T4" fmla="*/ 2147483647 w 2417"/>
              <a:gd name="T5" fmla="*/ 2147483647 h 2417"/>
              <a:gd name="T6" fmla="*/ 2147483647 w 2417"/>
              <a:gd name="T7" fmla="*/ 2147483647 h 2417"/>
              <a:gd name="T8" fmla="*/ 2147483647 w 2417"/>
              <a:gd name="T9" fmla="*/ 2147483647 h 2417"/>
              <a:gd name="T10" fmla="*/ 2147483647 w 2417"/>
              <a:gd name="T11" fmla="*/ 2147483647 h 2417"/>
              <a:gd name="T12" fmla="*/ 2147483647 w 2417"/>
              <a:gd name="T13" fmla="*/ 2147483647 h 2417"/>
              <a:gd name="T14" fmla="*/ 2147483647 w 2417"/>
              <a:gd name="T15" fmla="*/ 2147483647 h 2417"/>
              <a:gd name="T16" fmla="*/ 2147483647 w 2417"/>
              <a:gd name="T17" fmla="*/ 2147483647 h 2417"/>
              <a:gd name="T18" fmla="*/ 2147483647 w 2417"/>
              <a:gd name="T19" fmla="*/ 2147483647 h 2417"/>
              <a:gd name="T20" fmla="*/ 2147483647 w 2417"/>
              <a:gd name="T21" fmla="*/ 2147483647 h 2417"/>
              <a:gd name="T22" fmla="*/ 2147483647 w 2417"/>
              <a:gd name="T23" fmla="*/ 2147483647 h 2417"/>
              <a:gd name="T24" fmla="*/ 2147483647 w 2417"/>
              <a:gd name="T25" fmla="*/ 2147483647 h 2417"/>
              <a:gd name="T26" fmla="*/ 2147483647 w 2417"/>
              <a:gd name="T27" fmla="*/ 2147483647 h 2417"/>
              <a:gd name="T28" fmla="*/ 2147483647 w 2417"/>
              <a:gd name="T29" fmla="*/ 2147483647 h 2417"/>
              <a:gd name="T30" fmla="*/ 2147483647 w 2417"/>
              <a:gd name="T31" fmla="*/ 2147483647 h 2417"/>
              <a:gd name="T32" fmla="*/ 2147483647 w 2417"/>
              <a:gd name="T33" fmla="*/ 2147483647 h 2417"/>
              <a:gd name="T34" fmla="*/ 2147483647 w 2417"/>
              <a:gd name="T35" fmla="*/ 2147483647 h 2417"/>
              <a:gd name="T36" fmla="*/ 2147483647 w 2417"/>
              <a:gd name="T37" fmla="*/ 2147483647 h 2417"/>
              <a:gd name="T38" fmla="*/ 2147483647 w 2417"/>
              <a:gd name="T39" fmla="*/ 2147483647 h 2417"/>
              <a:gd name="T40" fmla="*/ 2147483647 w 2417"/>
              <a:gd name="T41" fmla="*/ 2147483647 h 2417"/>
              <a:gd name="T42" fmla="*/ 2147483647 w 2417"/>
              <a:gd name="T43" fmla="*/ 2147483647 h 2417"/>
              <a:gd name="T44" fmla="*/ 2147483647 w 2417"/>
              <a:gd name="T45" fmla="*/ 2147483647 h 2417"/>
              <a:gd name="T46" fmla="*/ 2147483647 w 2417"/>
              <a:gd name="T47" fmla="*/ 2147483647 h 2417"/>
              <a:gd name="T48" fmla="*/ 2147483647 w 2417"/>
              <a:gd name="T49" fmla="*/ 2147483647 h 2417"/>
              <a:gd name="T50" fmla="*/ 2147483647 w 2417"/>
              <a:gd name="T51" fmla="*/ 2147483647 h 2417"/>
              <a:gd name="T52" fmla="*/ 2147483647 w 2417"/>
              <a:gd name="T53" fmla="*/ 2147483647 h 2417"/>
              <a:gd name="T54" fmla="*/ 2147483647 w 2417"/>
              <a:gd name="T55" fmla="*/ 2147483647 h 2417"/>
              <a:gd name="T56" fmla="*/ 2147483647 w 2417"/>
              <a:gd name="T57" fmla="*/ 2147483647 h 2417"/>
              <a:gd name="T58" fmla="*/ 2147483647 w 2417"/>
              <a:gd name="T59" fmla="*/ 2147483647 h 2417"/>
              <a:gd name="T60" fmla="*/ 2147483647 w 2417"/>
              <a:gd name="T61" fmla="*/ 2147483647 h 2417"/>
              <a:gd name="T62" fmla="*/ 2147483647 w 2417"/>
              <a:gd name="T63" fmla="*/ 2147483647 h 2417"/>
              <a:gd name="T64" fmla="*/ 2147483647 w 2417"/>
              <a:gd name="T65" fmla="*/ 2147483647 h 2417"/>
              <a:gd name="T66" fmla="*/ 2147483647 w 2417"/>
              <a:gd name="T67" fmla="*/ 2147483647 h 2417"/>
              <a:gd name="T68" fmla="*/ 2147483647 w 2417"/>
              <a:gd name="T69" fmla="*/ 2147483647 h 2417"/>
              <a:gd name="T70" fmla="*/ 2147483647 w 2417"/>
              <a:gd name="T71" fmla="*/ 2147483647 h 2417"/>
              <a:gd name="T72" fmla="*/ 2147483647 w 2417"/>
              <a:gd name="T73" fmla="*/ 2147483647 h 2417"/>
              <a:gd name="T74" fmla="*/ 2147483647 w 2417"/>
              <a:gd name="T75" fmla="*/ 2147483647 h 2417"/>
              <a:gd name="T76" fmla="*/ 2147483647 w 2417"/>
              <a:gd name="T77" fmla="*/ 2147483647 h 2417"/>
              <a:gd name="T78" fmla="*/ 2147483647 w 2417"/>
              <a:gd name="T79" fmla="*/ 2147483647 h 2417"/>
              <a:gd name="T80" fmla="*/ 2147483647 w 2417"/>
              <a:gd name="T81" fmla="*/ 2147483647 h 2417"/>
              <a:gd name="T82" fmla="*/ 2147483647 w 2417"/>
              <a:gd name="T83" fmla="*/ 2147483647 h 2417"/>
              <a:gd name="T84" fmla="*/ 2147483647 w 2417"/>
              <a:gd name="T85" fmla="*/ 2147483647 h 2417"/>
              <a:gd name="T86" fmla="*/ 2147483647 w 2417"/>
              <a:gd name="T87" fmla="*/ 2147483647 h 2417"/>
              <a:gd name="T88" fmla="*/ 2147483647 w 2417"/>
              <a:gd name="T89" fmla="*/ 2147483647 h 2417"/>
              <a:gd name="T90" fmla="*/ 2147483647 w 2417"/>
              <a:gd name="T91" fmla="*/ 2147483647 h 2417"/>
              <a:gd name="T92" fmla="*/ 2147483647 w 2417"/>
              <a:gd name="T93" fmla="*/ 2147483647 h 2417"/>
              <a:gd name="T94" fmla="*/ 2147483647 w 2417"/>
              <a:gd name="T95" fmla="*/ 2147483647 h 2417"/>
              <a:gd name="T96" fmla="*/ 2147483647 w 2417"/>
              <a:gd name="T97" fmla="*/ 2147483647 h 2417"/>
              <a:gd name="T98" fmla="*/ 2147483647 w 2417"/>
              <a:gd name="T99" fmla="*/ 2147483647 h 2417"/>
              <a:gd name="T100" fmla="*/ 2147483647 w 2417"/>
              <a:gd name="T101" fmla="*/ 2147483647 h 2417"/>
              <a:gd name="T102" fmla="*/ 2147483647 w 2417"/>
              <a:gd name="T103" fmla="*/ 2147483647 h 2417"/>
              <a:gd name="T104" fmla="*/ 2147483647 w 2417"/>
              <a:gd name="T105" fmla="*/ 2147483647 h 2417"/>
              <a:gd name="T106" fmla="*/ 2147483647 w 2417"/>
              <a:gd name="T107" fmla="*/ 2147483647 h 2417"/>
              <a:gd name="T108" fmla="*/ 2147483647 w 2417"/>
              <a:gd name="T109" fmla="*/ 2147483647 h 2417"/>
              <a:gd name="T110" fmla="*/ 2147483647 w 2417"/>
              <a:gd name="T111" fmla="*/ 2147483647 h 2417"/>
              <a:gd name="T112" fmla="*/ 2147483647 w 2417"/>
              <a:gd name="T113" fmla="*/ 2147483647 h 2417"/>
              <a:gd name="T114" fmla="*/ 2147483647 w 2417"/>
              <a:gd name="T115" fmla="*/ 2147483647 h 2417"/>
              <a:gd name="T116" fmla="*/ 2147483647 w 2417"/>
              <a:gd name="T117" fmla="*/ 2147483647 h 2417"/>
              <a:gd name="T118" fmla="*/ 2147483647 w 2417"/>
              <a:gd name="T119" fmla="*/ 2147483647 h 2417"/>
              <a:gd name="T120" fmla="*/ 2147483647 w 2417"/>
              <a:gd name="T121" fmla="*/ 2147483647 h 2417"/>
              <a:gd name="T122" fmla="*/ 2147483647 w 2417"/>
              <a:gd name="T123" fmla="*/ 2147483647 h 2417"/>
              <a:gd name="T124" fmla="*/ 2147483647 w 2417"/>
              <a:gd name="T125" fmla="*/ 2147483647 h 24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417" h="2417">
                <a:moveTo>
                  <a:pt x="1253" y="18"/>
                </a:moveTo>
                <a:lnTo>
                  <a:pt x="1253" y="18"/>
                </a:lnTo>
                <a:cubicBezTo>
                  <a:pt x="1248" y="18"/>
                  <a:pt x="1245" y="14"/>
                  <a:pt x="1245" y="9"/>
                </a:cubicBezTo>
                <a:cubicBezTo>
                  <a:pt x="1245" y="5"/>
                  <a:pt x="1249" y="1"/>
                  <a:pt x="1254" y="1"/>
                </a:cubicBezTo>
                <a:cubicBezTo>
                  <a:pt x="1258" y="2"/>
                  <a:pt x="1262" y="5"/>
                  <a:pt x="1262" y="10"/>
                </a:cubicBezTo>
                <a:cubicBezTo>
                  <a:pt x="1261" y="15"/>
                  <a:pt x="1257" y="18"/>
                  <a:pt x="1253" y="18"/>
                </a:cubicBezTo>
                <a:close/>
                <a:moveTo>
                  <a:pt x="1220" y="17"/>
                </a:moveTo>
                <a:lnTo>
                  <a:pt x="1219" y="17"/>
                </a:lnTo>
                <a:cubicBezTo>
                  <a:pt x="1215" y="17"/>
                  <a:pt x="1211" y="13"/>
                  <a:pt x="1212" y="8"/>
                </a:cubicBezTo>
                <a:cubicBezTo>
                  <a:pt x="1212" y="4"/>
                  <a:pt x="1216" y="0"/>
                  <a:pt x="1220" y="0"/>
                </a:cubicBezTo>
                <a:cubicBezTo>
                  <a:pt x="1225" y="1"/>
                  <a:pt x="1229" y="5"/>
                  <a:pt x="1228" y="9"/>
                </a:cubicBezTo>
                <a:cubicBezTo>
                  <a:pt x="1228" y="14"/>
                  <a:pt x="1224" y="17"/>
                  <a:pt x="1220" y="17"/>
                </a:cubicBezTo>
                <a:close/>
                <a:moveTo>
                  <a:pt x="1187" y="17"/>
                </a:moveTo>
                <a:lnTo>
                  <a:pt x="1187" y="17"/>
                </a:lnTo>
                <a:cubicBezTo>
                  <a:pt x="1182" y="17"/>
                  <a:pt x="1178" y="14"/>
                  <a:pt x="1178" y="9"/>
                </a:cubicBezTo>
                <a:cubicBezTo>
                  <a:pt x="1178" y="4"/>
                  <a:pt x="1182" y="1"/>
                  <a:pt x="1187" y="1"/>
                </a:cubicBezTo>
                <a:cubicBezTo>
                  <a:pt x="1191" y="1"/>
                  <a:pt x="1195" y="4"/>
                  <a:pt x="1195" y="9"/>
                </a:cubicBezTo>
                <a:cubicBezTo>
                  <a:pt x="1195" y="14"/>
                  <a:pt x="1191" y="17"/>
                  <a:pt x="1187" y="17"/>
                </a:cubicBezTo>
                <a:close/>
                <a:moveTo>
                  <a:pt x="1153" y="18"/>
                </a:moveTo>
                <a:lnTo>
                  <a:pt x="1153" y="18"/>
                </a:lnTo>
                <a:cubicBezTo>
                  <a:pt x="1149" y="18"/>
                  <a:pt x="1145" y="14"/>
                  <a:pt x="1145" y="10"/>
                </a:cubicBezTo>
                <a:cubicBezTo>
                  <a:pt x="1145" y="5"/>
                  <a:pt x="1149" y="1"/>
                  <a:pt x="1153" y="1"/>
                </a:cubicBezTo>
                <a:cubicBezTo>
                  <a:pt x="1158" y="1"/>
                  <a:pt x="1162" y="5"/>
                  <a:pt x="1162" y="10"/>
                </a:cubicBezTo>
                <a:cubicBezTo>
                  <a:pt x="1162" y="14"/>
                  <a:pt x="1158" y="18"/>
                  <a:pt x="1153" y="18"/>
                </a:cubicBezTo>
                <a:close/>
                <a:moveTo>
                  <a:pt x="1120" y="20"/>
                </a:moveTo>
                <a:lnTo>
                  <a:pt x="1120" y="20"/>
                </a:lnTo>
                <a:cubicBezTo>
                  <a:pt x="1116" y="20"/>
                  <a:pt x="1112" y="17"/>
                  <a:pt x="1112" y="12"/>
                </a:cubicBezTo>
                <a:cubicBezTo>
                  <a:pt x="1111" y="8"/>
                  <a:pt x="1115" y="4"/>
                  <a:pt x="1120" y="4"/>
                </a:cubicBezTo>
                <a:cubicBezTo>
                  <a:pt x="1124" y="3"/>
                  <a:pt x="1128" y="7"/>
                  <a:pt x="1128" y="11"/>
                </a:cubicBezTo>
                <a:cubicBezTo>
                  <a:pt x="1129" y="16"/>
                  <a:pt x="1125" y="20"/>
                  <a:pt x="1120" y="20"/>
                </a:cubicBezTo>
                <a:close/>
                <a:moveTo>
                  <a:pt x="1087" y="23"/>
                </a:moveTo>
                <a:lnTo>
                  <a:pt x="1087" y="23"/>
                </a:lnTo>
                <a:cubicBezTo>
                  <a:pt x="1083" y="23"/>
                  <a:pt x="1079" y="19"/>
                  <a:pt x="1078" y="15"/>
                </a:cubicBezTo>
                <a:cubicBezTo>
                  <a:pt x="1078" y="10"/>
                  <a:pt x="1082" y="6"/>
                  <a:pt x="1086" y="6"/>
                </a:cubicBezTo>
                <a:cubicBezTo>
                  <a:pt x="1091" y="6"/>
                  <a:pt x="1095" y="9"/>
                  <a:pt x="1095" y="14"/>
                </a:cubicBezTo>
                <a:cubicBezTo>
                  <a:pt x="1095" y="19"/>
                  <a:pt x="1092" y="22"/>
                  <a:pt x="1087" y="23"/>
                </a:cubicBezTo>
                <a:close/>
                <a:moveTo>
                  <a:pt x="1055" y="28"/>
                </a:moveTo>
                <a:lnTo>
                  <a:pt x="1055" y="28"/>
                </a:lnTo>
                <a:cubicBezTo>
                  <a:pt x="1050" y="28"/>
                  <a:pt x="1046" y="25"/>
                  <a:pt x="1045" y="20"/>
                </a:cubicBezTo>
                <a:cubicBezTo>
                  <a:pt x="1045" y="16"/>
                  <a:pt x="1048" y="12"/>
                  <a:pt x="1053" y="11"/>
                </a:cubicBezTo>
                <a:cubicBezTo>
                  <a:pt x="1057" y="11"/>
                  <a:pt x="1062" y="14"/>
                  <a:pt x="1062" y="18"/>
                </a:cubicBezTo>
                <a:cubicBezTo>
                  <a:pt x="1063" y="23"/>
                  <a:pt x="1059" y="27"/>
                  <a:pt x="1055" y="28"/>
                </a:cubicBezTo>
                <a:close/>
                <a:moveTo>
                  <a:pt x="1022" y="33"/>
                </a:moveTo>
                <a:lnTo>
                  <a:pt x="1022" y="33"/>
                </a:lnTo>
                <a:cubicBezTo>
                  <a:pt x="1017" y="33"/>
                  <a:pt x="1013" y="30"/>
                  <a:pt x="1013" y="25"/>
                </a:cubicBezTo>
                <a:cubicBezTo>
                  <a:pt x="1012" y="21"/>
                  <a:pt x="1015" y="17"/>
                  <a:pt x="1020" y="16"/>
                </a:cubicBezTo>
                <a:cubicBezTo>
                  <a:pt x="1024" y="16"/>
                  <a:pt x="1029" y="19"/>
                  <a:pt x="1029" y="24"/>
                </a:cubicBezTo>
                <a:cubicBezTo>
                  <a:pt x="1030" y="28"/>
                  <a:pt x="1026" y="32"/>
                  <a:pt x="1022" y="33"/>
                </a:cubicBezTo>
                <a:close/>
                <a:moveTo>
                  <a:pt x="989" y="38"/>
                </a:moveTo>
                <a:lnTo>
                  <a:pt x="989" y="38"/>
                </a:lnTo>
                <a:cubicBezTo>
                  <a:pt x="984" y="38"/>
                  <a:pt x="980" y="35"/>
                  <a:pt x="980" y="30"/>
                </a:cubicBezTo>
                <a:cubicBezTo>
                  <a:pt x="979" y="26"/>
                  <a:pt x="982" y="22"/>
                  <a:pt x="987" y="21"/>
                </a:cubicBezTo>
                <a:cubicBezTo>
                  <a:pt x="992" y="21"/>
                  <a:pt x="996" y="24"/>
                  <a:pt x="996" y="29"/>
                </a:cubicBezTo>
                <a:cubicBezTo>
                  <a:pt x="997" y="33"/>
                  <a:pt x="993" y="37"/>
                  <a:pt x="989" y="38"/>
                </a:cubicBezTo>
                <a:close/>
                <a:moveTo>
                  <a:pt x="957" y="44"/>
                </a:moveTo>
                <a:lnTo>
                  <a:pt x="957" y="44"/>
                </a:lnTo>
                <a:cubicBezTo>
                  <a:pt x="952" y="45"/>
                  <a:pt x="948" y="42"/>
                  <a:pt x="947" y="38"/>
                </a:cubicBezTo>
                <a:cubicBezTo>
                  <a:pt x="946" y="33"/>
                  <a:pt x="949" y="29"/>
                  <a:pt x="953" y="28"/>
                </a:cubicBezTo>
                <a:cubicBezTo>
                  <a:pt x="958" y="27"/>
                  <a:pt x="962" y="29"/>
                  <a:pt x="963" y="34"/>
                </a:cubicBezTo>
                <a:cubicBezTo>
                  <a:pt x="964" y="38"/>
                  <a:pt x="961" y="43"/>
                  <a:pt x="957" y="44"/>
                </a:cubicBezTo>
                <a:close/>
                <a:moveTo>
                  <a:pt x="925" y="52"/>
                </a:moveTo>
                <a:lnTo>
                  <a:pt x="925" y="52"/>
                </a:lnTo>
                <a:cubicBezTo>
                  <a:pt x="920" y="53"/>
                  <a:pt x="916" y="50"/>
                  <a:pt x="915" y="46"/>
                </a:cubicBezTo>
                <a:cubicBezTo>
                  <a:pt x="914" y="41"/>
                  <a:pt x="917" y="37"/>
                  <a:pt x="921" y="36"/>
                </a:cubicBezTo>
                <a:cubicBezTo>
                  <a:pt x="926" y="35"/>
                  <a:pt x="930" y="38"/>
                  <a:pt x="931" y="42"/>
                </a:cubicBezTo>
                <a:cubicBezTo>
                  <a:pt x="932" y="47"/>
                  <a:pt x="929" y="51"/>
                  <a:pt x="925" y="52"/>
                </a:cubicBezTo>
                <a:close/>
                <a:moveTo>
                  <a:pt x="892" y="60"/>
                </a:moveTo>
                <a:lnTo>
                  <a:pt x="892" y="60"/>
                </a:lnTo>
                <a:cubicBezTo>
                  <a:pt x="888" y="61"/>
                  <a:pt x="883" y="59"/>
                  <a:pt x="882" y="54"/>
                </a:cubicBezTo>
                <a:cubicBezTo>
                  <a:pt x="881" y="50"/>
                  <a:pt x="884" y="45"/>
                  <a:pt x="889" y="44"/>
                </a:cubicBezTo>
                <a:cubicBezTo>
                  <a:pt x="893" y="43"/>
                  <a:pt x="898" y="46"/>
                  <a:pt x="899" y="51"/>
                </a:cubicBezTo>
                <a:cubicBezTo>
                  <a:pt x="900" y="55"/>
                  <a:pt x="897" y="59"/>
                  <a:pt x="892" y="60"/>
                </a:cubicBezTo>
                <a:close/>
                <a:moveTo>
                  <a:pt x="860" y="69"/>
                </a:moveTo>
                <a:lnTo>
                  <a:pt x="860" y="69"/>
                </a:lnTo>
                <a:cubicBezTo>
                  <a:pt x="856" y="70"/>
                  <a:pt x="851" y="67"/>
                  <a:pt x="850" y="62"/>
                </a:cubicBezTo>
                <a:cubicBezTo>
                  <a:pt x="849" y="58"/>
                  <a:pt x="852" y="53"/>
                  <a:pt x="856" y="52"/>
                </a:cubicBezTo>
                <a:cubicBezTo>
                  <a:pt x="861" y="51"/>
                  <a:pt x="865" y="54"/>
                  <a:pt x="866" y="59"/>
                </a:cubicBezTo>
                <a:cubicBezTo>
                  <a:pt x="867" y="63"/>
                  <a:pt x="865" y="68"/>
                  <a:pt x="860" y="69"/>
                </a:cubicBezTo>
                <a:close/>
                <a:moveTo>
                  <a:pt x="829" y="79"/>
                </a:moveTo>
                <a:lnTo>
                  <a:pt x="829" y="79"/>
                </a:lnTo>
                <a:cubicBezTo>
                  <a:pt x="824" y="81"/>
                  <a:pt x="820" y="78"/>
                  <a:pt x="819" y="74"/>
                </a:cubicBezTo>
                <a:cubicBezTo>
                  <a:pt x="817" y="69"/>
                  <a:pt x="820" y="65"/>
                  <a:pt x="824" y="63"/>
                </a:cubicBezTo>
                <a:cubicBezTo>
                  <a:pt x="829" y="62"/>
                  <a:pt x="833" y="65"/>
                  <a:pt x="835" y="69"/>
                </a:cubicBezTo>
                <a:cubicBezTo>
                  <a:pt x="836" y="74"/>
                  <a:pt x="833" y="78"/>
                  <a:pt x="829" y="79"/>
                </a:cubicBezTo>
                <a:close/>
                <a:moveTo>
                  <a:pt x="798" y="91"/>
                </a:moveTo>
                <a:lnTo>
                  <a:pt x="798" y="91"/>
                </a:lnTo>
                <a:cubicBezTo>
                  <a:pt x="793" y="92"/>
                  <a:pt x="789" y="90"/>
                  <a:pt x="787" y="85"/>
                </a:cubicBezTo>
                <a:cubicBezTo>
                  <a:pt x="786" y="81"/>
                  <a:pt x="789" y="76"/>
                  <a:pt x="793" y="75"/>
                </a:cubicBezTo>
                <a:cubicBezTo>
                  <a:pt x="798" y="74"/>
                  <a:pt x="802" y="76"/>
                  <a:pt x="803" y="81"/>
                </a:cubicBezTo>
                <a:cubicBezTo>
                  <a:pt x="805" y="85"/>
                  <a:pt x="802" y="90"/>
                  <a:pt x="798" y="91"/>
                </a:cubicBezTo>
                <a:close/>
                <a:moveTo>
                  <a:pt x="766" y="102"/>
                </a:moveTo>
                <a:lnTo>
                  <a:pt x="766" y="102"/>
                </a:lnTo>
                <a:cubicBezTo>
                  <a:pt x="762" y="104"/>
                  <a:pt x="757" y="101"/>
                  <a:pt x="756" y="97"/>
                </a:cubicBezTo>
                <a:cubicBezTo>
                  <a:pt x="755" y="92"/>
                  <a:pt x="757" y="88"/>
                  <a:pt x="762" y="86"/>
                </a:cubicBezTo>
                <a:cubicBezTo>
                  <a:pt x="766" y="85"/>
                  <a:pt x="771" y="88"/>
                  <a:pt x="772" y="92"/>
                </a:cubicBezTo>
                <a:cubicBezTo>
                  <a:pt x="773" y="97"/>
                  <a:pt x="771" y="101"/>
                  <a:pt x="766" y="102"/>
                </a:cubicBezTo>
                <a:close/>
                <a:moveTo>
                  <a:pt x="736" y="114"/>
                </a:moveTo>
                <a:lnTo>
                  <a:pt x="736" y="114"/>
                </a:lnTo>
                <a:cubicBezTo>
                  <a:pt x="732" y="116"/>
                  <a:pt x="727" y="114"/>
                  <a:pt x="725" y="110"/>
                </a:cubicBezTo>
                <a:cubicBezTo>
                  <a:pt x="724" y="106"/>
                  <a:pt x="726" y="101"/>
                  <a:pt x="730" y="99"/>
                </a:cubicBezTo>
                <a:cubicBezTo>
                  <a:pt x="734" y="97"/>
                  <a:pt x="739" y="99"/>
                  <a:pt x="741" y="103"/>
                </a:cubicBezTo>
                <a:cubicBezTo>
                  <a:pt x="743" y="108"/>
                  <a:pt x="741" y="113"/>
                  <a:pt x="736" y="114"/>
                </a:cubicBezTo>
                <a:close/>
                <a:moveTo>
                  <a:pt x="706" y="129"/>
                </a:moveTo>
                <a:lnTo>
                  <a:pt x="706" y="129"/>
                </a:lnTo>
                <a:cubicBezTo>
                  <a:pt x="702" y="131"/>
                  <a:pt x="697" y="129"/>
                  <a:pt x="695" y="125"/>
                </a:cubicBezTo>
                <a:cubicBezTo>
                  <a:pt x="694" y="120"/>
                  <a:pt x="695" y="115"/>
                  <a:pt x="700" y="114"/>
                </a:cubicBezTo>
                <a:cubicBezTo>
                  <a:pt x="704" y="112"/>
                  <a:pt x="709" y="114"/>
                  <a:pt x="711" y="118"/>
                </a:cubicBezTo>
                <a:cubicBezTo>
                  <a:pt x="713" y="122"/>
                  <a:pt x="711" y="127"/>
                  <a:pt x="706" y="129"/>
                </a:cubicBezTo>
                <a:close/>
                <a:moveTo>
                  <a:pt x="676" y="143"/>
                </a:moveTo>
                <a:lnTo>
                  <a:pt x="676" y="143"/>
                </a:lnTo>
                <a:cubicBezTo>
                  <a:pt x="672" y="145"/>
                  <a:pt x="667" y="143"/>
                  <a:pt x="665" y="139"/>
                </a:cubicBezTo>
                <a:cubicBezTo>
                  <a:pt x="664" y="135"/>
                  <a:pt x="665" y="130"/>
                  <a:pt x="670" y="128"/>
                </a:cubicBezTo>
                <a:cubicBezTo>
                  <a:pt x="674" y="126"/>
                  <a:pt x="679" y="128"/>
                  <a:pt x="681" y="132"/>
                </a:cubicBezTo>
                <a:cubicBezTo>
                  <a:pt x="682" y="137"/>
                  <a:pt x="681" y="141"/>
                  <a:pt x="676" y="143"/>
                </a:cubicBezTo>
                <a:close/>
                <a:moveTo>
                  <a:pt x="646" y="158"/>
                </a:moveTo>
                <a:lnTo>
                  <a:pt x="646" y="158"/>
                </a:lnTo>
                <a:cubicBezTo>
                  <a:pt x="642" y="160"/>
                  <a:pt x="637" y="158"/>
                  <a:pt x="635" y="153"/>
                </a:cubicBezTo>
                <a:cubicBezTo>
                  <a:pt x="633" y="149"/>
                  <a:pt x="635" y="144"/>
                  <a:pt x="640" y="142"/>
                </a:cubicBezTo>
                <a:cubicBezTo>
                  <a:pt x="644" y="141"/>
                  <a:pt x="649" y="143"/>
                  <a:pt x="651" y="147"/>
                </a:cubicBezTo>
                <a:cubicBezTo>
                  <a:pt x="652" y="151"/>
                  <a:pt x="651" y="156"/>
                  <a:pt x="646" y="158"/>
                </a:cubicBezTo>
                <a:close/>
                <a:moveTo>
                  <a:pt x="618" y="174"/>
                </a:moveTo>
                <a:lnTo>
                  <a:pt x="618" y="174"/>
                </a:lnTo>
                <a:cubicBezTo>
                  <a:pt x="614" y="176"/>
                  <a:pt x="609" y="175"/>
                  <a:pt x="607" y="170"/>
                </a:cubicBezTo>
                <a:cubicBezTo>
                  <a:pt x="605" y="166"/>
                  <a:pt x="606" y="161"/>
                  <a:pt x="610" y="159"/>
                </a:cubicBezTo>
                <a:cubicBezTo>
                  <a:pt x="614" y="157"/>
                  <a:pt x="619" y="159"/>
                  <a:pt x="622" y="163"/>
                </a:cubicBezTo>
                <a:cubicBezTo>
                  <a:pt x="624" y="167"/>
                  <a:pt x="622" y="172"/>
                  <a:pt x="618" y="174"/>
                </a:cubicBezTo>
                <a:close/>
                <a:moveTo>
                  <a:pt x="589" y="191"/>
                </a:moveTo>
                <a:lnTo>
                  <a:pt x="589" y="191"/>
                </a:lnTo>
                <a:cubicBezTo>
                  <a:pt x="585" y="194"/>
                  <a:pt x="580" y="192"/>
                  <a:pt x="578" y="188"/>
                </a:cubicBezTo>
                <a:cubicBezTo>
                  <a:pt x="576" y="184"/>
                  <a:pt x="578" y="179"/>
                  <a:pt x="582" y="177"/>
                </a:cubicBezTo>
                <a:cubicBezTo>
                  <a:pt x="586" y="175"/>
                  <a:pt x="591" y="176"/>
                  <a:pt x="593" y="180"/>
                </a:cubicBezTo>
                <a:cubicBezTo>
                  <a:pt x="595" y="184"/>
                  <a:pt x="593" y="189"/>
                  <a:pt x="589" y="191"/>
                </a:cubicBezTo>
                <a:close/>
                <a:moveTo>
                  <a:pt x="561" y="209"/>
                </a:moveTo>
                <a:lnTo>
                  <a:pt x="561" y="209"/>
                </a:lnTo>
                <a:cubicBezTo>
                  <a:pt x="557" y="211"/>
                  <a:pt x="552" y="209"/>
                  <a:pt x="550" y="205"/>
                </a:cubicBezTo>
                <a:cubicBezTo>
                  <a:pt x="548" y="201"/>
                  <a:pt x="549" y="196"/>
                  <a:pt x="553" y="194"/>
                </a:cubicBezTo>
                <a:cubicBezTo>
                  <a:pt x="557" y="192"/>
                  <a:pt x="562" y="193"/>
                  <a:pt x="564" y="198"/>
                </a:cubicBezTo>
                <a:cubicBezTo>
                  <a:pt x="567" y="202"/>
                  <a:pt x="565" y="207"/>
                  <a:pt x="561" y="209"/>
                </a:cubicBezTo>
                <a:close/>
                <a:moveTo>
                  <a:pt x="534" y="226"/>
                </a:moveTo>
                <a:lnTo>
                  <a:pt x="534" y="226"/>
                </a:lnTo>
                <a:cubicBezTo>
                  <a:pt x="530" y="229"/>
                  <a:pt x="525" y="228"/>
                  <a:pt x="522" y="224"/>
                </a:cubicBezTo>
                <a:cubicBezTo>
                  <a:pt x="520" y="221"/>
                  <a:pt x="520" y="215"/>
                  <a:pt x="524" y="213"/>
                </a:cubicBezTo>
                <a:cubicBezTo>
                  <a:pt x="528" y="210"/>
                  <a:pt x="533" y="211"/>
                  <a:pt x="536" y="215"/>
                </a:cubicBezTo>
                <a:cubicBezTo>
                  <a:pt x="539" y="218"/>
                  <a:pt x="538" y="223"/>
                  <a:pt x="534" y="226"/>
                </a:cubicBezTo>
                <a:close/>
                <a:moveTo>
                  <a:pt x="507" y="246"/>
                </a:moveTo>
                <a:lnTo>
                  <a:pt x="507" y="246"/>
                </a:lnTo>
                <a:cubicBezTo>
                  <a:pt x="503" y="249"/>
                  <a:pt x="498" y="248"/>
                  <a:pt x="496" y="244"/>
                </a:cubicBezTo>
                <a:cubicBezTo>
                  <a:pt x="493" y="241"/>
                  <a:pt x="494" y="235"/>
                  <a:pt x="498" y="233"/>
                </a:cubicBezTo>
                <a:cubicBezTo>
                  <a:pt x="501" y="230"/>
                  <a:pt x="506" y="231"/>
                  <a:pt x="509" y="235"/>
                </a:cubicBezTo>
                <a:cubicBezTo>
                  <a:pt x="512" y="238"/>
                  <a:pt x="511" y="244"/>
                  <a:pt x="507" y="246"/>
                </a:cubicBezTo>
                <a:close/>
                <a:moveTo>
                  <a:pt x="481" y="266"/>
                </a:moveTo>
                <a:lnTo>
                  <a:pt x="481" y="266"/>
                </a:lnTo>
                <a:cubicBezTo>
                  <a:pt x="477" y="269"/>
                  <a:pt x="472" y="268"/>
                  <a:pt x="469" y="264"/>
                </a:cubicBezTo>
                <a:cubicBezTo>
                  <a:pt x="466" y="261"/>
                  <a:pt x="467" y="255"/>
                  <a:pt x="471" y="253"/>
                </a:cubicBezTo>
                <a:cubicBezTo>
                  <a:pt x="475" y="250"/>
                  <a:pt x="480" y="251"/>
                  <a:pt x="482" y="255"/>
                </a:cubicBezTo>
                <a:cubicBezTo>
                  <a:pt x="485" y="258"/>
                  <a:pt x="484" y="264"/>
                  <a:pt x="481" y="266"/>
                </a:cubicBezTo>
                <a:close/>
                <a:moveTo>
                  <a:pt x="454" y="286"/>
                </a:moveTo>
                <a:lnTo>
                  <a:pt x="454" y="286"/>
                </a:lnTo>
                <a:cubicBezTo>
                  <a:pt x="450" y="289"/>
                  <a:pt x="445" y="288"/>
                  <a:pt x="442" y="284"/>
                </a:cubicBezTo>
                <a:cubicBezTo>
                  <a:pt x="440" y="281"/>
                  <a:pt x="440" y="275"/>
                  <a:pt x="444" y="273"/>
                </a:cubicBezTo>
                <a:cubicBezTo>
                  <a:pt x="448" y="270"/>
                  <a:pt x="453" y="271"/>
                  <a:pt x="456" y="275"/>
                </a:cubicBezTo>
                <a:cubicBezTo>
                  <a:pt x="458" y="278"/>
                  <a:pt x="458" y="284"/>
                  <a:pt x="454" y="286"/>
                </a:cubicBezTo>
                <a:close/>
                <a:moveTo>
                  <a:pt x="429" y="308"/>
                </a:moveTo>
                <a:lnTo>
                  <a:pt x="429" y="308"/>
                </a:lnTo>
                <a:cubicBezTo>
                  <a:pt x="426" y="311"/>
                  <a:pt x="420" y="310"/>
                  <a:pt x="417" y="307"/>
                </a:cubicBezTo>
                <a:cubicBezTo>
                  <a:pt x="415" y="303"/>
                  <a:pt x="415" y="298"/>
                  <a:pt x="419" y="295"/>
                </a:cubicBezTo>
                <a:cubicBezTo>
                  <a:pt x="422" y="292"/>
                  <a:pt x="428" y="293"/>
                  <a:pt x="431" y="296"/>
                </a:cubicBezTo>
                <a:cubicBezTo>
                  <a:pt x="433" y="300"/>
                  <a:pt x="433" y="305"/>
                  <a:pt x="429" y="308"/>
                </a:cubicBezTo>
                <a:close/>
                <a:moveTo>
                  <a:pt x="404" y="330"/>
                </a:moveTo>
                <a:lnTo>
                  <a:pt x="404" y="330"/>
                </a:lnTo>
                <a:cubicBezTo>
                  <a:pt x="401" y="333"/>
                  <a:pt x="396" y="333"/>
                  <a:pt x="393" y="329"/>
                </a:cubicBezTo>
                <a:cubicBezTo>
                  <a:pt x="390" y="325"/>
                  <a:pt x="391" y="320"/>
                  <a:pt x="394" y="317"/>
                </a:cubicBezTo>
                <a:cubicBezTo>
                  <a:pt x="398" y="314"/>
                  <a:pt x="403" y="315"/>
                  <a:pt x="406" y="319"/>
                </a:cubicBezTo>
                <a:cubicBezTo>
                  <a:pt x="409" y="322"/>
                  <a:pt x="408" y="328"/>
                  <a:pt x="404" y="330"/>
                </a:cubicBezTo>
                <a:close/>
                <a:moveTo>
                  <a:pt x="380" y="353"/>
                </a:moveTo>
                <a:lnTo>
                  <a:pt x="380" y="353"/>
                </a:lnTo>
                <a:cubicBezTo>
                  <a:pt x="376" y="356"/>
                  <a:pt x="371" y="355"/>
                  <a:pt x="368" y="351"/>
                </a:cubicBezTo>
                <a:cubicBezTo>
                  <a:pt x="365" y="348"/>
                  <a:pt x="366" y="343"/>
                  <a:pt x="369" y="340"/>
                </a:cubicBezTo>
                <a:cubicBezTo>
                  <a:pt x="373" y="337"/>
                  <a:pt x="378" y="337"/>
                  <a:pt x="381" y="341"/>
                </a:cubicBezTo>
                <a:cubicBezTo>
                  <a:pt x="384" y="345"/>
                  <a:pt x="383" y="350"/>
                  <a:pt x="380" y="353"/>
                </a:cubicBezTo>
                <a:close/>
                <a:moveTo>
                  <a:pt x="357" y="375"/>
                </a:moveTo>
                <a:lnTo>
                  <a:pt x="357" y="375"/>
                </a:lnTo>
                <a:cubicBezTo>
                  <a:pt x="353" y="379"/>
                  <a:pt x="348" y="379"/>
                  <a:pt x="345" y="375"/>
                </a:cubicBezTo>
                <a:cubicBezTo>
                  <a:pt x="342" y="372"/>
                  <a:pt x="342" y="367"/>
                  <a:pt x="345" y="364"/>
                </a:cubicBezTo>
                <a:cubicBezTo>
                  <a:pt x="348" y="360"/>
                  <a:pt x="353" y="360"/>
                  <a:pt x="357" y="364"/>
                </a:cubicBezTo>
                <a:cubicBezTo>
                  <a:pt x="360" y="367"/>
                  <a:pt x="360" y="372"/>
                  <a:pt x="357" y="375"/>
                </a:cubicBezTo>
                <a:close/>
                <a:moveTo>
                  <a:pt x="334" y="400"/>
                </a:moveTo>
                <a:lnTo>
                  <a:pt x="334" y="400"/>
                </a:lnTo>
                <a:cubicBezTo>
                  <a:pt x="331" y="403"/>
                  <a:pt x="326" y="403"/>
                  <a:pt x="322" y="400"/>
                </a:cubicBezTo>
                <a:cubicBezTo>
                  <a:pt x="319" y="397"/>
                  <a:pt x="319" y="392"/>
                  <a:pt x="322" y="388"/>
                </a:cubicBezTo>
                <a:cubicBezTo>
                  <a:pt x="326" y="385"/>
                  <a:pt x="331" y="385"/>
                  <a:pt x="334" y="388"/>
                </a:cubicBezTo>
                <a:cubicBezTo>
                  <a:pt x="338" y="392"/>
                  <a:pt x="338" y="397"/>
                  <a:pt x="334" y="400"/>
                </a:cubicBezTo>
                <a:close/>
                <a:moveTo>
                  <a:pt x="312" y="425"/>
                </a:moveTo>
                <a:lnTo>
                  <a:pt x="312" y="425"/>
                </a:lnTo>
                <a:cubicBezTo>
                  <a:pt x="309" y="428"/>
                  <a:pt x="303" y="428"/>
                  <a:pt x="300" y="425"/>
                </a:cubicBezTo>
                <a:cubicBezTo>
                  <a:pt x="297" y="422"/>
                  <a:pt x="297" y="416"/>
                  <a:pt x="300" y="413"/>
                </a:cubicBezTo>
                <a:cubicBezTo>
                  <a:pt x="303" y="410"/>
                  <a:pt x="309" y="410"/>
                  <a:pt x="312" y="413"/>
                </a:cubicBezTo>
                <a:cubicBezTo>
                  <a:pt x="315" y="416"/>
                  <a:pt x="315" y="422"/>
                  <a:pt x="312" y="425"/>
                </a:cubicBezTo>
                <a:close/>
                <a:moveTo>
                  <a:pt x="289" y="450"/>
                </a:moveTo>
                <a:lnTo>
                  <a:pt x="289" y="450"/>
                </a:lnTo>
                <a:cubicBezTo>
                  <a:pt x="286" y="453"/>
                  <a:pt x="281" y="453"/>
                  <a:pt x="278" y="450"/>
                </a:cubicBezTo>
                <a:cubicBezTo>
                  <a:pt x="274" y="446"/>
                  <a:pt x="274" y="441"/>
                  <a:pt x="278" y="438"/>
                </a:cubicBezTo>
                <a:cubicBezTo>
                  <a:pt x="281" y="435"/>
                  <a:pt x="286" y="435"/>
                  <a:pt x="289" y="438"/>
                </a:cubicBezTo>
                <a:cubicBezTo>
                  <a:pt x="293" y="441"/>
                  <a:pt x="293" y="446"/>
                  <a:pt x="289" y="450"/>
                </a:cubicBezTo>
                <a:close/>
                <a:moveTo>
                  <a:pt x="270" y="476"/>
                </a:moveTo>
                <a:lnTo>
                  <a:pt x="270" y="476"/>
                </a:lnTo>
                <a:cubicBezTo>
                  <a:pt x="266" y="479"/>
                  <a:pt x="261" y="479"/>
                  <a:pt x="258" y="476"/>
                </a:cubicBezTo>
                <a:cubicBezTo>
                  <a:pt x="254" y="473"/>
                  <a:pt x="254" y="468"/>
                  <a:pt x="257" y="465"/>
                </a:cubicBezTo>
                <a:cubicBezTo>
                  <a:pt x="260" y="461"/>
                  <a:pt x="266" y="461"/>
                  <a:pt x="269" y="464"/>
                </a:cubicBezTo>
                <a:cubicBezTo>
                  <a:pt x="272" y="467"/>
                  <a:pt x="273" y="472"/>
                  <a:pt x="270" y="476"/>
                </a:cubicBezTo>
                <a:close/>
                <a:moveTo>
                  <a:pt x="250" y="503"/>
                </a:moveTo>
                <a:lnTo>
                  <a:pt x="250" y="503"/>
                </a:lnTo>
                <a:cubicBezTo>
                  <a:pt x="246" y="506"/>
                  <a:pt x="241" y="506"/>
                  <a:pt x="238" y="503"/>
                </a:cubicBezTo>
                <a:cubicBezTo>
                  <a:pt x="234" y="500"/>
                  <a:pt x="234" y="495"/>
                  <a:pt x="237" y="491"/>
                </a:cubicBezTo>
                <a:cubicBezTo>
                  <a:pt x="240" y="488"/>
                  <a:pt x="246" y="488"/>
                  <a:pt x="249" y="491"/>
                </a:cubicBezTo>
                <a:cubicBezTo>
                  <a:pt x="252" y="494"/>
                  <a:pt x="253" y="499"/>
                  <a:pt x="250" y="503"/>
                </a:cubicBezTo>
                <a:close/>
                <a:moveTo>
                  <a:pt x="230" y="529"/>
                </a:moveTo>
                <a:lnTo>
                  <a:pt x="230" y="529"/>
                </a:lnTo>
                <a:cubicBezTo>
                  <a:pt x="226" y="533"/>
                  <a:pt x="221" y="533"/>
                  <a:pt x="218" y="530"/>
                </a:cubicBezTo>
                <a:cubicBezTo>
                  <a:pt x="214" y="527"/>
                  <a:pt x="214" y="521"/>
                  <a:pt x="217" y="518"/>
                </a:cubicBezTo>
                <a:cubicBezTo>
                  <a:pt x="220" y="515"/>
                  <a:pt x="226" y="514"/>
                  <a:pt x="229" y="517"/>
                </a:cubicBezTo>
                <a:cubicBezTo>
                  <a:pt x="232" y="521"/>
                  <a:pt x="233" y="526"/>
                  <a:pt x="230" y="529"/>
                </a:cubicBezTo>
                <a:close/>
                <a:moveTo>
                  <a:pt x="211" y="556"/>
                </a:moveTo>
                <a:lnTo>
                  <a:pt x="211" y="556"/>
                </a:lnTo>
                <a:cubicBezTo>
                  <a:pt x="209" y="560"/>
                  <a:pt x="204" y="561"/>
                  <a:pt x="200" y="558"/>
                </a:cubicBezTo>
                <a:cubicBezTo>
                  <a:pt x="196" y="555"/>
                  <a:pt x="195" y="550"/>
                  <a:pt x="198" y="546"/>
                </a:cubicBezTo>
                <a:cubicBezTo>
                  <a:pt x="201" y="543"/>
                  <a:pt x="206" y="542"/>
                  <a:pt x="210" y="544"/>
                </a:cubicBezTo>
                <a:cubicBezTo>
                  <a:pt x="213" y="547"/>
                  <a:pt x="214" y="552"/>
                  <a:pt x="211" y="556"/>
                </a:cubicBezTo>
                <a:close/>
                <a:moveTo>
                  <a:pt x="194" y="584"/>
                </a:moveTo>
                <a:lnTo>
                  <a:pt x="194" y="585"/>
                </a:lnTo>
                <a:cubicBezTo>
                  <a:pt x="191" y="588"/>
                  <a:pt x="186" y="589"/>
                  <a:pt x="183" y="586"/>
                </a:cubicBezTo>
                <a:cubicBezTo>
                  <a:pt x="179" y="584"/>
                  <a:pt x="178" y="579"/>
                  <a:pt x="181" y="575"/>
                </a:cubicBezTo>
                <a:cubicBezTo>
                  <a:pt x="183" y="571"/>
                  <a:pt x="188" y="570"/>
                  <a:pt x="192" y="573"/>
                </a:cubicBezTo>
                <a:cubicBezTo>
                  <a:pt x="196" y="576"/>
                  <a:pt x="197" y="581"/>
                  <a:pt x="194" y="584"/>
                </a:cubicBezTo>
                <a:close/>
                <a:moveTo>
                  <a:pt x="177" y="613"/>
                </a:moveTo>
                <a:lnTo>
                  <a:pt x="177" y="613"/>
                </a:lnTo>
                <a:cubicBezTo>
                  <a:pt x="174" y="617"/>
                  <a:pt x="169" y="618"/>
                  <a:pt x="165" y="615"/>
                </a:cubicBezTo>
                <a:cubicBezTo>
                  <a:pt x="162" y="612"/>
                  <a:pt x="161" y="607"/>
                  <a:pt x="163" y="603"/>
                </a:cubicBezTo>
                <a:cubicBezTo>
                  <a:pt x="166" y="600"/>
                  <a:pt x="171" y="599"/>
                  <a:pt x="175" y="601"/>
                </a:cubicBezTo>
                <a:cubicBezTo>
                  <a:pt x="179" y="604"/>
                  <a:pt x="180" y="609"/>
                  <a:pt x="177" y="613"/>
                </a:cubicBezTo>
                <a:close/>
                <a:moveTo>
                  <a:pt x="160" y="641"/>
                </a:moveTo>
                <a:lnTo>
                  <a:pt x="160" y="641"/>
                </a:lnTo>
                <a:cubicBezTo>
                  <a:pt x="158" y="645"/>
                  <a:pt x="153" y="646"/>
                  <a:pt x="149" y="644"/>
                </a:cubicBezTo>
                <a:cubicBezTo>
                  <a:pt x="145" y="642"/>
                  <a:pt x="143" y="637"/>
                  <a:pt x="145" y="633"/>
                </a:cubicBezTo>
                <a:cubicBezTo>
                  <a:pt x="148" y="629"/>
                  <a:pt x="153" y="627"/>
                  <a:pt x="157" y="629"/>
                </a:cubicBezTo>
                <a:cubicBezTo>
                  <a:pt x="161" y="632"/>
                  <a:pt x="162" y="637"/>
                  <a:pt x="160" y="641"/>
                </a:cubicBezTo>
                <a:close/>
                <a:moveTo>
                  <a:pt x="146" y="671"/>
                </a:moveTo>
                <a:lnTo>
                  <a:pt x="146" y="671"/>
                </a:lnTo>
                <a:cubicBezTo>
                  <a:pt x="144" y="675"/>
                  <a:pt x="139" y="676"/>
                  <a:pt x="134" y="674"/>
                </a:cubicBezTo>
                <a:cubicBezTo>
                  <a:pt x="130" y="672"/>
                  <a:pt x="129" y="667"/>
                  <a:pt x="131" y="663"/>
                </a:cubicBezTo>
                <a:cubicBezTo>
                  <a:pt x="133" y="659"/>
                  <a:pt x="138" y="657"/>
                  <a:pt x="142" y="659"/>
                </a:cubicBezTo>
                <a:cubicBezTo>
                  <a:pt x="146" y="662"/>
                  <a:pt x="148" y="667"/>
                  <a:pt x="146" y="671"/>
                </a:cubicBezTo>
                <a:close/>
                <a:moveTo>
                  <a:pt x="131" y="701"/>
                </a:moveTo>
                <a:lnTo>
                  <a:pt x="131" y="701"/>
                </a:lnTo>
                <a:cubicBezTo>
                  <a:pt x="129" y="705"/>
                  <a:pt x="124" y="706"/>
                  <a:pt x="120" y="704"/>
                </a:cubicBezTo>
                <a:cubicBezTo>
                  <a:pt x="116" y="702"/>
                  <a:pt x="114" y="697"/>
                  <a:pt x="117" y="693"/>
                </a:cubicBezTo>
                <a:cubicBezTo>
                  <a:pt x="119" y="689"/>
                  <a:pt x="124" y="687"/>
                  <a:pt x="128" y="689"/>
                </a:cubicBezTo>
                <a:cubicBezTo>
                  <a:pt x="132" y="692"/>
                  <a:pt x="133" y="697"/>
                  <a:pt x="131" y="701"/>
                </a:cubicBezTo>
                <a:close/>
                <a:moveTo>
                  <a:pt x="117" y="731"/>
                </a:moveTo>
                <a:lnTo>
                  <a:pt x="117" y="731"/>
                </a:lnTo>
                <a:cubicBezTo>
                  <a:pt x="115" y="735"/>
                  <a:pt x="110" y="736"/>
                  <a:pt x="106" y="734"/>
                </a:cubicBezTo>
                <a:cubicBezTo>
                  <a:pt x="101" y="732"/>
                  <a:pt x="100" y="727"/>
                  <a:pt x="102" y="723"/>
                </a:cubicBezTo>
                <a:cubicBezTo>
                  <a:pt x="104" y="719"/>
                  <a:pt x="109" y="717"/>
                  <a:pt x="113" y="720"/>
                </a:cubicBezTo>
                <a:cubicBezTo>
                  <a:pt x="117" y="722"/>
                  <a:pt x="119" y="727"/>
                  <a:pt x="117" y="731"/>
                </a:cubicBezTo>
                <a:close/>
                <a:moveTo>
                  <a:pt x="104" y="760"/>
                </a:moveTo>
                <a:lnTo>
                  <a:pt x="104" y="761"/>
                </a:lnTo>
                <a:cubicBezTo>
                  <a:pt x="103" y="765"/>
                  <a:pt x="98" y="767"/>
                  <a:pt x="94" y="765"/>
                </a:cubicBezTo>
                <a:cubicBezTo>
                  <a:pt x="89" y="764"/>
                  <a:pt x="87" y="759"/>
                  <a:pt x="89" y="755"/>
                </a:cubicBezTo>
                <a:cubicBezTo>
                  <a:pt x="90" y="750"/>
                  <a:pt x="95" y="748"/>
                  <a:pt x="99" y="750"/>
                </a:cubicBezTo>
                <a:cubicBezTo>
                  <a:pt x="104" y="751"/>
                  <a:pt x="106" y="756"/>
                  <a:pt x="104" y="760"/>
                </a:cubicBezTo>
                <a:close/>
                <a:moveTo>
                  <a:pt x="93" y="792"/>
                </a:moveTo>
                <a:lnTo>
                  <a:pt x="93" y="792"/>
                </a:lnTo>
                <a:cubicBezTo>
                  <a:pt x="91" y="796"/>
                  <a:pt x="86" y="798"/>
                  <a:pt x="82" y="797"/>
                </a:cubicBezTo>
                <a:cubicBezTo>
                  <a:pt x="78" y="795"/>
                  <a:pt x="76" y="790"/>
                  <a:pt x="77" y="786"/>
                </a:cubicBezTo>
                <a:cubicBezTo>
                  <a:pt x="79" y="782"/>
                  <a:pt x="84" y="779"/>
                  <a:pt x="88" y="781"/>
                </a:cubicBezTo>
                <a:cubicBezTo>
                  <a:pt x="92" y="783"/>
                  <a:pt x="94" y="787"/>
                  <a:pt x="93" y="792"/>
                </a:cubicBezTo>
                <a:close/>
                <a:moveTo>
                  <a:pt x="81" y="823"/>
                </a:moveTo>
                <a:lnTo>
                  <a:pt x="81" y="823"/>
                </a:lnTo>
                <a:cubicBezTo>
                  <a:pt x="80" y="827"/>
                  <a:pt x="75" y="830"/>
                  <a:pt x="71" y="828"/>
                </a:cubicBezTo>
                <a:cubicBezTo>
                  <a:pt x="66" y="826"/>
                  <a:pt x="64" y="822"/>
                  <a:pt x="66" y="817"/>
                </a:cubicBezTo>
                <a:cubicBezTo>
                  <a:pt x="67" y="813"/>
                  <a:pt x="72" y="811"/>
                  <a:pt x="76" y="812"/>
                </a:cubicBezTo>
                <a:cubicBezTo>
                  <a:pt x="81" y="814"/>
                  <a:pt x="83" y="819"/>
                  <a:pt x="81" y="823"/>
                </a:cubicBezTo>
                <a:close/>
                <a:moveTo>
                  <a:pt x="70" y="854"/>
                </a:moveTo>
                <a:lnTo>
                  <a:pt x="70" y="854"/>
                </a:lnTo>
                <a:cubicBezTo>
                  <a:pt x="69" y="856"/>
                  <a:pt x="68" y="858"/>
                  <a:pt x="66" y="859"/>
                </a:cubicBezTo>
                <a:cubicBezTo>
                  <a:pt x="62" y="861"/>
                  <a:pt x="57" y="859"/>
                  <a:pt x="55" y="855"/>
                </a:cubicBezTo>
                <a:cubicBezTo>
                  <a:pt x="52" y="851"/>
                  <a:pt x="54" y="846"/>
                  <a:pt x="58" y="844"/>
                </a:cubicBezTo>
                <a:lnTo>
                  <a:pt x="54" y="849"/>
                </a:lnTo>
                <a:cubicBezTo>
                  <a:pt x="55" y="845"/>
                  <a:pt x="60" y="842"/>
                  <a:pt x="64" y="843"/>
                </a:cubicBezTo>
                <a:cubicBezTo>
                  <a:pt x="69" y="845"/>
                  <a:pt x="71" y="849"/>
                  <a:pt x="70" y="854"/>
                </a:cubicBezTo>
                <a:close/>
                <a:moveTo>
                  <a:pt x="61" y="887"/>
                </a:moveTo>
                <a:lnTo>
                  <a:pt x="61" y="887"/>
                </a:lnTo>
                <a:cubicBezTo>
                  <a:pt x="60" y="891"/>
                  <a:pt x="55" y="893"/>
                  <a:pt x="51" y="892"/>
                </a:cubicBezTo>
                <a:cubicBezTo>
                  <a:pt x="46" y="890"/>
                  <a:pt x="44" y="885"/>
                  <a:pt x="46" y="881"/>
                </a:cubicBezTo>
                <a:cubicBezTo>
                  <a:pt x="47" y="877"/>
                  <a:pt x="52" y="874"/>
                  <a:pt x="57" y="876"/>
                </a:cubicBezTo>
                <a:cubicBezTo>
                  <a:pt x="61" y="878"/>
                  <a:pt x="63" y="882"/>
                  <a:pt x="61" y="887"/>
                </a:cubicBezTo>
                <a:close/>
                <a:moveTo>
                  <a:pt x="53" y="919"/>
                </a:moveTo>
                <a:lnTo>
                  <a:pt x="53" y="919"/>
                </a:lnTo>
                <a:cubicBezTo>
                  <a:pt x="52" y="923"/>
                  <a:pt x="47" y="925"/>
                  <a:pt x="42" y="924"/>
                </a:cubicBezTo>
                <a:cubicBezTo>
                  <a:pt x="38" y="922"/>
                  <a:pt x="36" y="917"/>
                  <a:pt x="38" y="913"/>
                </a:cubicBezTo>
                <a:cubicBezTo>
                  <a:pt x="39" y="909"/>
                  <a:pt x="44" y="907"/>
                  <a:pt x="48" y="908"/>
                </a:cubicBezTo>
                <a:cubicBezTo>
                  <a:pt x="53" y="910"/>
                  <a:pt x="55" y="915"/>
                  <a:pt x="53" y="919"/>
                </a:cubicBezTo>
                <a:close/>
                <a:moveTo>
                  <a:pt x="45" y="951"/>
                </a:moveTo>
                <a:lnTo>
                  <a:pt x="45" y="951"/>
                </a:lnTo>
                <a:cubicBezTo>
                  <a:pt x="43" y="956"/>
                  <a:pt x="38" y="958"/>
                  <a:pt x="34" y="956"/>
                </a:cubicBezTo>
                <a:cubicBezTo>
                  <a:pt x="30" y="955"/>
                  <a:pt x="28" y="950"/>
                  <a:pt x="29" y="945"/>
                </a:cubicBezTo>
                <a:cubicBezTo>
                  <a:pt x="31" y="941"/>
                  <a:pt x="36" y="939"/>
                  <a:pt x="40" y="941"/>
                </a:cubicBezTo>
                <a:cubicBezTo>
                  <a:pt x="44" y="942"/>
                  <a:pt x="47" y="947"/>
                  <a:pt x="45" y="951"/>
                </a:cubicBezTo>
                <a:close/>
                <a:moveTo>
                  <a:pt x="38" y="983"/>
                </a:moveTo>
                <a:lnTo>
                  <a:pt x="38" y="983"/>
                </a:lnTo>
                <a:cubicBezTo>
                  <a:pt x="37" y="987"/>
                  <a:pt x="33" y="990"/>
                  <a:pt x="28" y="989"/>
                </a:cubicBezTo>
                <a:cubicBezTo>
                  <a:pt x="24" y="988"/>
                  <a:pt x="21" y="983"/>
                  <a:pt x="22" y="979"/>
                </a:cubicBezTo>
                <a:cubicBezTo>
                  <a:pt x="23" y="974"/>
                  <a:pt x="28" y="972"/>
                  <a:pt x="32" y="973"/>
                </a:cubicBezTo>
                <a:cubicBezTo>
                  <a:pt x="37" y="974"/>
                  <a:pt x="39" y="979"/>
                  <a:pt x="38" y="983"/>
                </a:cubicBezTo>
                <a:close/>
                <a:moveTo>
                  <a:pt x="33" y="1016"/>
                </a:moveTo>
                <a:lnTo>
                  <a:pt x="33" y="1016"/>
                </a:lnTo>
                <a:cubicBezTo>
                  <a:pt x="32" y="1020"/>
                  <a:pt x="28" y="1023"/>
                  <a:pt x="23" y="1022"/>
                </a:cubicBezTo>
                <a:cubicBezTo>
                  <a:pt x="19" y="1021"/>
                  <a:pt x="16" y="1016"/>
                  <a:pt x="17" y="1012"/>
                </a:cubicBezTo>
                <a:cubicBezTo>
                  <a:pt x="18" y="1007"/>
                  <a:pt x="23" y="1005"/>
                  <a:pt x="27" y="1006"/>
                </a:cubicBezTo>
                <a:cubicBezTo>
                  <a:pt x="32" y="1007"/>
                  <a:pt x="34" y="1011"/>
                  <a:pt x="33" y="1016"/>
                </a:cubicBezTo>
                <a:close/>
                <a:moveTo>
                  <a:pt x="28" y="1049"/>
                </a:moveTo>
                <a:lnTo>
                  <a:pt x="28" y="1049"/>
                </a:lnTo>
                <a:cubicBezTo>
                  <a:pt x="27" y="1053"/>
                  <a:pt x="22" y="1056"/>
                  <a:pt x="18" y="1055"/>
                </a:cubicBezTo>
                <a:cubicBezTo>
                  <a:pt x="13" y="1054"/>
                  <a:pt x="11" y="1049"/>
                  <a:pt x="12" y="1045"/>
                </a:cubicBezTo>
                <a:cubicBezTo>
                  <a:pt x="13" y="1040"/>
                  <a:pt x="18" y="1038"/>
                  <a:pt x="22" y="1039"/>
                </a:cubicBezTo>
                <a:cubicBezTo>
                  <a:pt x="26" y="1040"/>
                  <a:pt x="29" y="1044"/>
                  <a:pt x="28" y="1049"/>
                </a:cubicBezTo>
                <a:close/>
                <a:moveTo>
                  <a:pt x="23" y="1082"/>
                </a:moveTo>
                <a:lnTo>
                  <a:pt x="23" y="1082"/>
                </a:lnTo>
                <a:cubicBezTo>
                  <a:pt x="22" y="1086"/>
                  <a:pt x="17" y="1089"/>
                  <a:pt x="13" y="1088"/>
                </a:cubicBezTo>
                <a:cubicBezTo>
                  <a:pt x="8" y="1087"/>
                  <a:pt x="6" y="1082"/>
                  <a:pt x="7" y="1078"/>
                </a:cubicBezTo>
                <a:cubicBezTo>
                  <a:pt x="8" y="1073"/>
                  <a:pt x="12" y="1071"/>
                  <a:pt x="17" y="1072"/>
                </a:cubicBezTo>
                <a:cubicBezTo>
                  <a:pt x="21" y="1073"/>
                  <a:pt x="24" y="1077"/>
                  <a:pt x="23" y="1082"/>
                </a:cubicBezTo>
                <a:close/>
                <a:moveTo>
                  <a:pt x="20" y="1114"/>
                </a:moveTo>
                <a:lnTo>
                  <a:pt x="20" y="1114"/>
                </a:lnTo>
                <a:cubicBezTo>
                  <a:pt x="20" y="1119"/>
                  <a:pt x="16" y="1122"/>
                  <a:pt x="11" y="1121"/>
                </a:cubicBezTo>
                <a:cubicBezTo>
                  <a:pt x="6" y="1121"/>
                  <a:pt x="3" y="1117"/>
                  <a:pt x="4" y="1112"/>
                </a:cubicBezTo>
                <a:cubicBezTo>
                  <a:pt x="4" y="1107"/>
                  <a:pt x="8" y="1104"/>
                  <a:pt x="13" y="1105"/>
                </a:cubicBezTo>
                <a:cubicBezTo>
                  <a:pt x="17" y="1105"/>
                  <a:pt x="21" y="1109"/>
                  <a:pt x="20" y="1114"/>
                </a:cubicBezTo>
                <a:close/>
                <a:moveTo>
                  <a:pt x="18" y="1147"/>
                </a:moveTo>
                <a:lnTo>
                  <a:pt x="18" y="1147"/>
                </a:lnTo>
                <a:cubicBezTo>
                  <a:pt x="17" y="1152"/>
                  <a:pt x="13" y="1155"/>
                  <a:pt x="9" y="1155"/>
                </a:cubicBezTo>
                <a:cubicBezTo>
                  <a:pt x="4" y="1154"/>
                  <a:pt x="1" y="1150"/>
                  <a:pt x="1" y="1145"/>
                </a:cubicBezTo>
                <a:cubicBezTo>
                  <a:pt x="2" y="1141"/>
                  <a:pt x="6" y="1137"/>
                  <a:pt x="10" y="1138"/>
                </a:cubicBezTo>
                <a:cubicBezTo>
                  <a:pt x="15" y="1139"/>
                  <a:pt x="18" y="1143"/>
                  <a:pt x="18" y="1147"/>
                </a:cubicBezTo>
                <a:close/>
                <a:moveTo>
                  <a:pt x="17" y="1181"/>
                </a:moveTo>
                <a:lnTo>
                  <a:pt x="17" y="1181"/>
                </a:lnTo>
                <a:cubicBezTo>
                  <a:pt x="16" y="1185"/>
                  <a:pt x="12" y="1188"/>
                  <a:pt x="8" y="1188"/>
                </a:cubicBezTo>
                <a:cubicBezTo>
                  <a:pt x="3" y="1187"/>
                  <a:pt x="0" y="1183"/>
                  <a:pt x="0" y="1179"/>
                </a:cubicBezTo>
                <a:cubicBezTo>
                  <a:pt x="1" y="1174"/>
                  <a:pt x="5" y="1171"/>
                  <a:pt x="10" y="1171"/>
                </a:cubicBezTo>
                <a:cubicBezTo>
                  <a:pt x="14" y="1172"/>
                  <a:pt x="17" y="1176"/>
                  <a:pt x="17" y="1181"/>
                </a:cubicBezTo>
                <a:close/>
                <a:moveTo>
                  <a:pt x="16" y="1213"/>
                </a:moveTo>
                <a:lnTo>
                  <a:pt x="16" y="1213"/>
                </a:lnTo>
                <a:cubicBezTo>
                  <a:pt x="16" y="1218"/>
                  <a:pt x="13" y="1221"/>
                  <a:pt x="8" y="1221"/>
                </a:cubicBezTo>
                <a:cubicBezTo>
                  <a:pt x="3" y="1221"/>
                  <a:pt x="0" y="1218"/>
                  <a:pt x="0" y="1213"/>
                </a:cubicBezTo>
                <a:cubicBezTo>
                  <a:pt x="0" y="1208"/>
                  <a:pt x="3" y="1205"/>
                  <a:pt x="8" y="1205"/>
                </a:cubicBezTo>
                <a:cubicBezTo>
                  <a:pt x="13" y="1205"/>
                  <a:pt x="16" y="1208"/>
                  <a:pt x="16" y="1213"/>
                </a:cubicBezTo>
                <a:close/>
                <a:moveTo>
                  <a:pt x="17" y="1246"/>
                </a:moveTo>
                <a:lnTo>
                  <a:pt x="17" y="1246"/>
                </a:lnTo>
                <a:cubicBezTo>
                  <a:pt x="17" y="1251"/>
                  <a:pt x="13" y="1255"/>
                  <a:pt x="9" y="1255"/>
                </a:cubicBezTo>
                <a:cubicBezTo>
                  <a:pt x="4" y="1255"/>
                  <a:pt x="1" y="1251"/>
                  <a:pt x="1" y="1246"/>
                </a:cubicBezTo>
                <a:cubicBezTo>
                  <a:pt x="1" y="1242"/>
                  <a:pt x="4" y="1238"/>
                  <a:pt x="9" y="1238"/>
                </a:cubicBezTo>
                <a:cubicBezTo>
                  <a:pt x="13" y="1238"/>
                  <a:pt x="17" y="1242"/>
                  <a:pt x="17" y="1246"/>
                </a:cubicBezTo>
                <a:close/>
                <a:moveTo>
                  <a:pt x="18" y="1280"/>
                </a:moveTo>
                <a:lnTo>
                  <a:pt x="18" y="1280"/>
                </a:lnTo>
                <a:cubicBezTo>
                  <a:pt x="18" y="1284"/>
                  <a:pt x="15" y="1288"/>
                  <a:pt x="10" y="1288"/>
                </a:cubicBezTo>
                <a:cubicBezTo>
                  <a:pt x="6" y="1288"/>
                  <a:pt x="2" y="1284"/>
                  <a:pt x="2" y="1280"/>
                </a:cubicBezTo>
                <a:cubicBezTo>
                  <a:pt x="2" y="1275"/>
                  <a:pt x="6" y="1271"/>
                  <a:pt x="10" y="1271"/>
                </a:cubicBezTo>
                <a:cubicBezTo>
                  <a:pt x="15" y="1271"/>
                  <a:pt x="18" y="1275"/>
                  <a:pt x="18" y="1280"/>
                </a:cubicBezTo>
                <a:close/>
                <a:moveTo>
                  <a:pt x="21" y="1313"/>
                </a:moveTo>
                <a:lnTo>
                  <a:pt x="21" y="1313"/>
                </a:lnTo>
                <a:cubicBezTo>
                  <a:pt x="21" y="1317"/>
                  <a:pt x="17" y="1321"/>
                  <a:pt x="13" y="1321"/>
                </a:cubicBezTo>
                <a:cubicBezTo>
                  <a:pt x="8" y="1321"/>
                  <a:pt x="4" y="1317"/>
                  <a:pt x="4" y="1313"/>
                </a:cubicBezTo>
                <a:cubicBezTo>
                  <a:pt x="4" y="1308"/>
                  <a:pt x="8" y="1305"/>
                  <a:pt x="13" y="1305"/>
                </a:cubicBezTo>
                <a:cubicBezTo>
                  <a:pt x="17" y="1305"/>
                  <a:pt x="21" y="1308"/>
                  <a:pt x="21" y="1313"/>
                </a:cubicBezTo>
                <a:close/>
                <a:moveTo>
                  <a:pt x="25" y="1345"/>
                </a:moveTo>
                <a:lnTo>
                  <a:pt x="25" y="1345"/>
                </a:lnTo>
                <a:cubicBezTo>
                  <a:pt x="25" y="1350"/>
                  <a:pt x="22" y="1354"/>
                  <a:pt x="17" y="1354"/>
                </a:cubicBezTo>
                <a:cubicBezTo>
                  <a:pt x="13" y="1355"/>
                  <a:pt x="9" y="1352"/>
                  <a:pt x="8" y="1347"/>
                </a:cubicBezTo>
                <a:cubicBezTo>
                  <a:pt x="7" y="1342"/>
                  <a:pt x="11" y="1338"/>
                  <a:pt x="15" y="1338"/>
                </a:cubicBezTo>
                <a:cubicBezTo>
                  <a:pt x="20" y="1337"/>
                  <a:pt x="24" y="1340"/>
                  <a:pt x="25" y="1345"/>
                </a:cubicBezTo>
                <a:close/>
                <a:moveTo>
                  <a:pt x="30" y="1378"/>
                </a:moveTo>
                <a:lnTo>
                  <a:pt x="30" y="1378"/>
                </a:lnTo>
                <a:cubicBezTo>
                  <a:pt x="30" y="1383"/>
                  <a:pt x="27" y="1387"/>
                  <a:pt x="22" y="1387"/>
                </a:cubicBezTo>
                <a:cubicBezTo>
                  <a:pt x="18" y="1388"/>
                  <a:pt x="14" y="1385"/>
                  <a:pt x="13" y="1380"/>
                </a:cubicBezTo>
                <a:cubicBezTo>
                  <a:pt x="13" y="1375"/>
                  <a:pt x="16" y="1371"/>
                  <a:pt x="20" y="1371"/>
                </a:cubicBezTo>
                <a:cubicBezTo>
                  <a:pt x="25" y="1370"/>
                  <a:pt x="29" y="1373"/>
                  <a:pt x="30" y="1378"/>
                </a:cubicBezTo>
                <a:close/>
                <a:moveTo>
                  <a:pt x="35" y="1411"/>
                </a:moveTo>
                <a:lnTo>
                  <a:pt x="35" y="1411"/>
                </a:lnTo>
                <a:cubicBezTo>
                  <a:pt x="35" y="1415"/>
                  <a:pt x="32" y="1420"/>
                  <a:pt x="28" y="1420"/>
                </a:cubicBezTo>
                <a:cubicBezTo>
                  <a:pt x="23" y="1421"/>
                  <a:pt x="19" y="1418"/>
                  <a:pt x="18" y="1413"/>
                </a:cubicBezTo>
                <a:cubicBezTo>
                  <a:pt x="18" y="1408"/>
                  <a:pt x="21" y="1404"/>
                  <a:pt x="25" y="1404"/>
                </a:cubicBezTo>
                <a:cubicBezTo>
                  <a:pt x="30" y="1403"/>
                  <a:pt x="34" y="1406"/>
                  <a:pt x="35" y="1411"/>
                </a:cubicBezTo>
                <a:close/>
                <a:moveTo>
                  <a:pt x="40" y="1444"/>
                </a:moveTo>
                <a:lnTo>
                  <a:pt x="40" y="1444"/>
                </a:lnTo>
                <a:cubicBezTo>
                  <a:pt x="40" y="1448"/>
                  <a:pt x="37" y="1453"/>
                  <a:pt x="33" y="1453"/>
                </a:cubicBezTo>
                <a:cubicBezTo>
                  <a:pt x="28" y="1454"/>
                  <a:pt x="24" y="1450"/>
                  <a:pt x="23" y="1446"/>
                </a:cubicBezTo>
                <a:cubicBezTo>
                  <a:pt x="23" y="1441"/>
                  <a:pt x="26" y="1437"/>
                  <a:pt x="31" y="1437"/>
                </a:cubicBezTo>
                <a:cubicBezTo>
                  <a:pt x="35" y="1436"/>
                  <a:pt x="39" y="1439"/>
                  <a:pt x="40" y="1444"/>
                </a:cubicBezTo>
                <a:close/>
                <a:moveTo>
                  <a:pt x="47" y="1475"/>
                </a:moveTo>
                <a:lnTo>
                  <a:pt x="47" y="1475"/>
                </a:lnTo>
                <a:cubicBezTo>
                  <a:pt x="49" y="1480"/>
                  <a:pt x="46" y="1484"/>
                  <a:pt x="41" y="1485"/>
                </a:cubicBezTo>
                <a:cubicBezTo>
                  <a:pt x="37" y="1487"/>
                  <a:pt x="32" y="1484"/>
                  <a:pt x="31" y="1479"/>
                </a:cubicBezTo>
                <a:cubicBezTo>
                  <a:pt x="30" y="1475"/>
                  <a:pt x="33" y="1470"/>
                  <a:pt x="37" y="1469"/>
                </a:cubicBezTo>
                <a:cubicBezTo>
                  <a:pt x="42" y="1468"/>
                  <a:pt x="46" y="1471"/>
                  <a:pt x="47" y="1475"/>
                </a:cubicBezTo>
                <a:close/>
                <a:moveTo>
                  <a:pt x="56" y="1508"/>
                </a:moveTo>
                <a:lnTo>
                  <a:pt x="56" y="1508"/>
                </a:lnTo>
                <a:cubicBezTo>
                  <a:pt x="57" y="1512"/>
                  <a:pt x="54" y="1517"/>
                  <a:pt x="50" y="1518"/>
                </a:cubicBezTo>
                <a:cubicBezTo>
                  <a:pt x="45" y="1519"/>
                  <a:pt x="41" y="1516"/>
                  <a:pt x="40" y="1512"/>
                </a:cubicBezTo>
                <a:cubicBezTo>
                  <a:pt x="38" y="1507"/>
                  <a:pt x="41" y="1503"/>
                  <a:pt x="46" y="1502"/>
                </a:cubicBezTo>
                <a:cubicBezTo>
                  <a:pt x="50" y="1500"/>
                  <a:pt x="55" y="1503"/>
                  <a:pt x="56" y="1508"/>
                </a:cubicBezTo>
                <a:close/>
                <a:moveTo>
                  <a:pt x="64" y="1540"/>
                </a:moveTo>
                <a:lnTo>
                  <a:pt x="64" y="1540"/>
                </a:lnTo>
                <a:cubicBezTo>
                  <a:pt x="65" y="1544"/>
                  <a:pt x="62" y="1549"/>
                  <a:pt x="58" y="1550"/>
                </a:cubicBezTo>
                <a:cubicBezTo>
                  <a:pt x="53" y="1551"/>
                  <a:pt x="49" y="1548"/>
                  <a:pt x="48" y="1544"/>
                </a:cubicBezTo>
                <a:cubicBezTo>
                  <a:pt x="47" y="1539"/>
                  <a:pt x="49" y="1535"/>
                  <a:pt x="54" y="1534"/>
                </a:cubicBezTo>
                <a:cubicBezTo>
                  <a:pt x="58" y="1533"/>
                  <a:pt x="63" y="1535"/>
                  <a:pt x="64" y="1540"/>
                </a:cubicBezTo>
                <a:close/>
                <a:moveTo>
                  <a:pt x="73" y="1572"/>
                </a:moveTo>
                <a:lnTo>
                  <a:pt x="73" y="1572"/>
                </a:lnTo>
                <a:cubicBezTo>
                  <a:pt x="74" y="1576"/>
                  <a:pt x="72" y="1581"/>
                  <a:pt x="67" y="1582"/>
                </a:cubicBezTo>
                <a:cubicBezTo>
                  <a:pt x="63" y="1583"/>
                  <a:pt x="58" y="1580"/>
                  <a:pt x="57" y="1576"/>
                </a:cubicBezTo>
                <a:cubicBezTo>
                  <a:pt x="56" y="1571"/>
                  <a:pt x="59" y="1567"/>
                  <a:pt x="63" y="1566"/>
                </a:cubicBezTo>
                <a:cubicBezTo>
                  <a:pt x="68" y="1565"/>
                  <a:pt x="72" y="1567"/>
                  <a:pt x="73" y="1572"/>
                </a:cubicBezTo>
                <a:close/>
                <a:moveTo>
                  <a:pt x="85" y="1603"/>
                </a:moveTo>
                <a:lnTo>
                  <a:pt x="85" y="1603"/>
                </a:lnTo>
                <a:cubicBezTo>
                  <a:pt x="86" y="1608"/>
                  <a:pt x="83" y="1612"/>
                  <a:pt x="79" y="1613"/>
                </a:cubicBezTo>
                <a:cubicBezTo>
                  <a:pt x="74" y="1614"/>
                  <a:pt x="70" y="1612"/>
                  <a:pt x="69" y="1607"/>
                </a:cubicBezTo>
                <a:cubicBezTo>
                  <a:pt x="67" y="1603"/>
                  <a:pt x="70" y="1598"/>
                  <a:pt x="75" y="1597"/>
                </a:cubicBezTo>
                <a:cubicBezTo>
                  <a:pt x="79" y="1596"/>
                  <a:pt x="84" y="1599"/>
                  <a:pt x="85" y="1603"/>
                </a:cubicBezTo>
                <a:close/>
                <a:moveTo>
                  <a:pt x="96" y="1634"/>
                </a:moveTo>
                <a:lnTo>
                  <a:pt x="96" y="1635"/>
                </a:lnTo>
                <a:cubicBezTo>
                  <a:pt x="97" y="1639"/>
                  <a:pt x="95" y="1644"/>
                  <a:pt x="90" y="1645"/>
                </a:cubicBezTo>
                <a:cubicBezTo>
                  <a:pt x="86" y="1646"/>
                  <a:pt x="81" y="1643"/>
                  <a:pt x="80" y="1639"/>
                </a:cubicBezTo>
                <a:cubicBezTo>
                  <a:pt x="79" y="1634"/>
                  <a:pt x="82" y="1630"/>
                  <a:pt x="86" y="1628"/>
                </a:cubicBezTo>
                <a:cubicBezTo>
                  <a:pt x="91" y="1627"/>
                  <a:pt x="95" y="1630"/>
                  <a:pt x="96" y="1634"/>
                </a:cubicBezTo>
                <a:close/>
                <a:moveTo>
                  <a:pt x="108" y="1666"/>
                </a:moveTo>
                <a:lnTo>
                  <a:pt x="108" y="1666"/>
                </a:lnTo>
                <a:cubicBezTo>
                  <a:pt x="109" y="1670"/>
                  <a:pt x="106" y="1675"/>
                  <a:pt x="102" y="1676"/>
                </a:cubicBezTo>
                <a:cubicBezTo>
                  <a:pt x="97" y="1677"/>
                  <a:pt x="93" y="1674"/>
                  <a:pt x="92" y="1670"/>
                </a:cubicBezTo>
                <a:cubicBezTo>
                  <a:pt x="90" y="1665"/>
                  <a:pt x="93" y="1661"/>
                  <a:pt x="98" y="1660"/>
                </a:cubicBezTo>
                <a:cubicBezTo>
                  <a:pt x="102" y="1659"/>
                  <a:pt x="107" y="1661"/>
                  <a:pt x="108" y="1666"/>
                </a:cubicBezTo>
                <a:close/>
                <a:moveTo>
                  <a:pt x="121" y="1695"/>
                </a:moveTo>
                <a:lnTo>
                  <a:pt x="121" y="1695"/>
                </a:lnTo>
                <a:cubicBezTo>
                  <a:pt x="123" y="1699"/>
                  <a:pt x="121" y="1704"/>
                  <a:pt x="116" y="1706"/>
                </a:cubicBezTo>
                <a:cubicBezTo>
                  <a:pt x="112" y="1708"/>
                  <a:pt x="107" y="1706"/>
                  <a:pt x="106" y="1701"/>
                </a:cubicBezTo>
                <a:cubicBezTo>
                  <a:pt x="104" y="1697"/>
                  <a:pt x="106" y="1692"/>
                  <a:pt x="110" y="1690"/>
                </a:cubicBezTo>
                <a:cubicBezTo>
                  <a:pt x="115" y="1689"/>
                  <a:pt x="119" y="1691"/>
                  <a:pt x="121" y="1695"/>
                </a:cubicBezTo>
                <a:close/>
                <a:moveTo>
                  <a:pt x="136" y="1725"/>
                </a:moveTo>
                <a:lnTo>
                  <a:pt x="136" y="1725"/>
                </a:lnTo>
                <a:cubicBezTo>
                  <a:pt x="137" y="1729"/>
                  <a:pt x="135" y="1734"/>
                  <a:pt x="131" y="1736"/>
                </a:cubicBezTo>
                <a:cubicBezTo>
                  <a:pt x="127" y="1738"/>
                  <a:pt x="122" y="1736"/>
                  <a:pt x="120" y="1731"/>
                </a:cubicBezTo>
                <a:cubicBezTo>
                  <a:pt x="118" y="1727"/>
                  <a:pt x="120" y="1722"/>
                  <a:pt x="125" y="1720"/>
                </a:cubicBezTo>
                <a:cubicBezTo>
                  <a:pt x="129" y="1719"/>
                  <a:pt x="134" y="1721"/>
                  <a:pt x="136" y="1725"/>
                </a:cubicBezTo>
                <a:close/>
                <a:moveTo>
                  <a:pt x="150" y="1755"/>
                </a:moveTo>
                <a:lnTo>
                  <a:pt x="150" y="1755"/>
                </a:lnTo>
                <a:cubicBezTo>
                  <a:pt x="152" y="1759"/>
                  <a:pt x="150" y="1764"/>
                  <a:pt x="145" y="1766"/>
                </a:cubicBezTo>
                <a:cubicBezTo>
                  <a:pt x="141" y="1768"/>
                  <a:pt x="136" y="1766"/>
                  <a:pt x="135" y="1761"/>
                </a:cubicBezTo>
                <a:cubicBezTo>
                  <a:pt x="133" y="1757"/>
                  <a:pt x="135" y="1752"/>
                  <a:pt x="139" y="1751"/>
                </a:cubicBezTo>
                <a:cubicBezTo>
                  <a:pt x="143" y="1749"/>
                  <a:pt x="148" y="1751"/>
                  <a:pt x="150" y="1755"/>
                </a:cubicBezTo>
                <a:close/>
                <a:moveTo>
                  <a:pt x="165" y="1784"/>
                </a:moveTo>
                <a:lnTo>
                  <a:pt x="165" y="1784"/>
                </a:lnTo>
                <a:cubicBezTo>
                  <a:pt x="167" y="1788"/>
                  <a:pt x="166" y="1793"/>
                  <a:pt x="162" y="1795"/>
                </a:cubicBezTo>
                <a:cubicBezTo>
                  <a:pt x="158" y="1797"/>
                  <a:pt x="153" y="1796"/>
                  <a:pt x="150" y="1792"/>
                </a:cubicBezTo>
                <a:cubicBezTo>
                  <a:pt x="148" y="1788"/>
                  <a:pt x="149" y="1783"/>
                  <a:pt x="153" y="1781"/>
                </a:cubicBezTo>
                <a:cubicBezTo>
                  <a:pt x="157" y="1778"/>
                  <a:pt x="162" y="1780"/>
                  <a:pt x="165" y="1784"/>
                </a:cubicBezTo>
                <a:close/>
                <a:moveTo>
                  <a:pt x="182" y="1812"/>
                </a:moveTo>
                <a:lnTo>
                  <a:pt x="182" y="1812"/>
                </a:lnTo>
                <a:cubicBezTo>
                  <a:pt x="184" y="1816"/>
                  <a:pt x="183" y="1821"/>
                  <a:pt x="179" y="1824"/>
                </a:cubicBezTo>
                <a:cubicBezTo>
                  <a:pt x="175" y="1826"/>
                  <a:pt x="170" y="1825"/>
                  <a:pt x="168" y="1821"/>
                </a:cubicBezTo>
                <a:cubicBezTo>
                  <a:pt x="165" y="1817"/>
                  <a:pt x="167" y="1812"/>
                  <a:pt x="171" y="1809"/>
                </a:cubicBezTo>
                <a:cubicBezTo>
                  <a:pt x="175" y="1807"/>
                  <a:pt x="180" y="1808"/>
                  <a:pt x="182" y="1812"/>
                </a:cubicBezTo>
                <a:close/>
                <a:moveTo>
                  <a:pt x="199" y="1841"/>
                </a:moveTo>
                <a:lnTo>
                  <a:pt x="199" y="1841"/>
                </a:lnTo>
                <a:cubicBezTo>
                  <a:pt x="202" y="1845"/>
                  <a:pt x="200" y="1850"/>
                  <a:pt x="196" y="1852"/>
                </a:cubicBezTo>
                <a:cubicBezTo>
                  <a:pt x="192" y="1855"/>
                  <a:pt x="187" y="1853"/>
                  <a:pt x="185" y="1849"/>
                </a:cubicBezTo>
                <a:cubicBezTo>
                  <a:pt x="183" y="1845"/>
                  <a:pt x="184" y="1840"/>
                  <a:pt x="188" y="1838"/>
                </a:cubicBezTo>
                <a:cubicBezTo>
                  <a:pt x="192" y="1835"/>
                  <a:pt x="197" y="1837"/>
                  <a:pt x="199" y="1841"/>
                </a:cubicBezTo>
                <a:close/>
                <a:moveTo>
                  <a:pt x="217" y="1869"/>
                </a:moveTo>
                <a:lnTo>
                  <a:pt x="217" y="1869"/>
                </a:lnTo>
                <a:cubicBezTo>
                  <a:pt x="219" y="1873"/>
                  <a:pt x="217" y="1878"/>
                  <a:pt x="213" y="1881"/>
                </a:cubicBezTo>
                <a:cubicBezTo>
                  <a:pt x="209" y="1883"/>
                  <a:pt x="204" y="1882"/>
                  <a:pt x="202" y="1878"/>
                </a:cubicBezTo>
                <a:cubicBezTo>
                  <a:pt x="200" y="1874"/>
                  <a:pt x="201" y="1869"/>
                  <a:pt x="205" y="1866"/>
                </a:cubicBezTo>
                <a:cubicBezTo>
                  <a:pt x="209" y="1864"/>
                  <a:pt x="214" y="1865"/>
                  <a:pt x="217" y="1869"/>
                </a:cubicBezTo>
                <a:close/>
                <a:moveTo>
                  <a:pt x="235" y="1896"/>
                </a:moveTo>
                <a:lnTo>
                  <a:pt x="235" y="1896"/>
                </a:lnTo>
                <a:cubicBezTo>
                  <a:pt x="238" y="1899"/>
                  <a:pt x="237" y="1904"/>
                  <a:pt x="234" y="1907"/>
                </a:cubicBezTo>
                <a:cubicBezTo>
                  <a:pt x="230" y="1910"/>
                  <a:pt x="225" y="1909"/>
                  <a:pt x="222" y="1906"/>
                </a:cubicBezTo>
                <a:cubicBezTo>
                  <a:pt x="219" y="1902"/>
                  <a:pt x="220" y="1897"/>
                  <a:pt x="224" y="1894"/>
                </a:cubicBezTo>
                <a:cubicBezTo>
                  <a:pt x="227" y="1891"/>
                  <a:pt x="233" y="1892"/>
                  <a:pt x="235" y="1896"/>
                </a:cubicBezTo>
                <a:close/>
                <a:moveTo>
                  <a:pt x="255" y="1922"/>
                </a:moveTo>
                <a:lnTo>
                  <a:pt x="255" y="1922"/>
                </a:lnTo>
                <a:cubicBezTo>
                  <a:pt x="258" y="1926"/>
                  <a:pt x="257" y="1931"/>
                  <a:pt x="254" y="1934"/>
                </a:cubicBezTo>
                <a:cubicBezTo>
                  <a:pt x="250" y="1937"/>
                  <a:pt x="245" y="1936"/>
                  <a:pt x="242" y="1932"/>
                </a:cubicBezTo>
                <a:cubicBezTo>
                  <a:pt x="239" y="1929"/>
                  <a:pt x="240" y="1924"/>
                  <a:pt x="244" y="1921"/>
                </a:cubicBezTo>
                <a:cubicBezTo>
                  <a:pt x="247" y="1918"/>
                  <a:pt x="252" y="1919"/>
                  <a:pt x="255" y="1922"/>
                </a:cubicBezTo>
                <a:close/>
                <a:moveTo>
                  <a:pt x="275" y="1949"/>
                </a:moveTo>
                <a:lnTo>
                  <a:pt x="275" y="1949"/>
                </a:lnTo>
                <a:cubicBezTo>
                  <a:pt x="278" y="1953"/>
                  <a:pt x="277" y="1958"/>
                  <a:pt x="274" y="1961"/>
                </a:cubicBezTo>
                <a:cubicBezTo>
                  <a:pt x="270" y="1963"/>
                  <a:pt x="265" y="1963"/>
                  <a:pt x="262" y="1959"/>
                </a:cubicBezTo>
                <a:cubicBezTo>
                  <a:pt x="259" y="1956"/>
                  <a:pt x="260" y="1950"/>
                  <a:pt x="264" y="1947"/>
                </a:cubicBezTo>
                <a:cubicBezTo>
                  <a:pt x="267" y="1945"/>
                  <a:pt x="272" y="1945"/>
                  <a:pt x="275" y="1949"/>
                </a:cubicBezTo>
                <a:close/>
                <a:moveTo>
                  <a:pt x="296" y="1975"/>
                </a:moveTo>
                <a:lnTo>
                  <a:pt x="296" y="1975"/>
                </a:lnTo>
                <a:cubicBezTo>
                  <a:pt x="299" y="1978"/>
                  <a:pt x="298" y="1984"/>
                  <a:pt x="295" y="1987"/>
                </a:cubicBezTo>
                <a:cubicBezTo>
                  <a:pt x="291" y="1989"/>
                  <a:pt x="286" y="1989"/>
                  <a:pt x="283" y="1985"/>
                </a:cubicBezTo>
                <a:cubicBezTo>
                  <a:pt x="280" y="1982"/>
                  <a:pt x="281" y="1977"/>
                  <a:pt x="284" y="1974"/>
                </a:cubicBezTo>
                <a:cubicBezTo>
                  <a:pt x="288" y="1971"/>
                  <a:pt x="293" y="1971"/>
                  <a:pt x="296" y="1975"/>
                </a:cubicBezTo>
                <a:close/>
                <a:moveTo>
                  <a:pt x="318" y="1999"/>
                </a:moveTo>
                <a:lnTo>
                  <a:pt x="318" y="1999"/>
                </a:lnTo>
                <a:cubicBezTo>
                  <a:pt x="321" y="2003"/>
                  <a:pt x="321" y="2008"/>
                  <a:pt x="317" y="2011"/>
                </a:cubicBezTo>
                <a:cubicBezTo>
                  <a:pt x="314" y="2014"/>
                  <a:pt x="308" y="2014"/>
                  <a:pt x="305" y="2010"/>
                </a:cubicBezTo>
                <a:cubicBezTo>
                  <a:pt x="303" y="2007"/>
                  <a:pt x="303" y="2001"/>
                  <a:pt x="307" y="1998"/>
                </a:cubicBezTo>
                <a:cubicBezTo>
                  <a:pt x="310" y="1995"/>
                  <a:pt x="315" y="1996"/>
                  <a:pt x="318" y="1999"/>
                </a:cubicBezTo>
                <a:close/>
                <a:moveTo>
                  <a:pt x="341" y="2024"/>
                </a:moveTo>
                <a:lnTo>
                  <a:pt x="341" y="2024"/>
                </a:lnTo>
                <a:cubicBezTo>
                  <a:pt x="344" y="2028"/>
                  <a:pt x="343" y="2033"/>
                  <a:pt x="340" y="2036"/>
                </a:cubicBezTo>
                <a:cubicBezTo>
                  <a:pt x="336" y="2039"/>
                  <a:pt x="331" y="2038"/>
                  <a:pt x="328" y="2035"/>
                </a:cubicBezTo>
                <a:cubicBezTo>
                  <a:pt x="325" y="2031"/>
                  <a:pt x="325" y="2026"/>
                  <a:pt x="329" y="2023"/>
                </a:cubicBezTo>
                <a:cubicBezTo>
                  <a:pt x="333" y="2020"/>
                  <a:pt x="338" y="2021"/>
                  <a:pt x="341" y="2024"/>
                </a:cubicBezTo>
                <a:close/>
                <a:moveTo>
                  <a:pt x="363" y="2049"/>
                </a:moveTo>
                <a:lnTo>
                  <a:pt x="363" y="2049"/>
                </a:lnTo>
                <a:cubicBezTo>
                  <a:pt x="366" y="2052"/>
                  <a:pt x="366" y="2058"/>
                  <a:pt x="362" y="2060"/>
                </a:cubicBezTo>
                <a:cubicBezTo>
                  <a:pt x="359" y="2063"/>
                  <a:pt x="353" y="2063"/>
                  <a:pt x="350" y="2059"/>
                </a:cubicBezTo>
                <a:cubicBezTo>
                  <a:pt x="347" y="2056"/>
                  <a:pt x="348" y="2051"/>
                  <a:pt x="351" y="2048"/>
                </a:cubicBezTo>
                <a:cubicBezTo>
                  <a:pt x="355" y="2045"/>
                  <a:pt x="360" y="2045"/>
                  <a:pt x="363" y="2049"/>
                </a:cubicBezTo>
                <a:close/>
                <a:moveTo>
                  <a:pt x="387" y="2071"/>
                </a:moveTo>
                <a:lnTo>
                  <a:pt x="387" y="2071"/>
                </a:lnTo>
                <a:cubicBezTo>
                  <a:pt x="390" y="2074"/>
                  <a:pt x="391" y="2079"/>
                  <a:pt x="387" y="2082"/>
                </a:cubicBezTo>
                <a:cubicBezTo>
                  <a:pt x="384" y="2086"/>
                  <a:pt x="379" y="2086"/>
                  <a:pt x="376" y="2083"/>
                </a:cubicBezTo>
                <a:cubicBezTo>
                  <a:pt x="372" y="2080"/>
                  <a:pt x="372" y="2074"/>
                  <a:pt x="375" y="2071"/>
                </a:cubicBezTo>
                <a:cubicBezTo>
                  <a:pt x="378" y="2068"/>
                  <a:pt x="383" y="2067"/>
                  <a:pt x="387" y="2071"/>
                </a:cubicBezTo>
                <a:close/>
                <a:moveTo>
                  <a:pt x="412" y="2093"/>
                </a:moveTo>
                <a:lnTo>
                  <a:pt x="412" y="2093"/>
                </a:lnTo>
                <a:cubicBezTo>
                  <a:pt x="415" y="2096"/>
                  <a:pt x="415" y="2101"/>
                  <a:pt x="412" y="2105"/>
                </a:cubicBezTo>
                <a:cubicBezTo>
                  <a:pt x="409" y="2108"/>
                  <a:pt x="404" y="2108"/>
                  <a:pt x="400" y="2105"/>
                </a:cubicBezTo>
                <a:cubicBezTo>
                  <a:pt x="397" y="2102"/>
                  <a:pt x="397" y="2097"/>
                  <a:pt x="400" y="2093"/>
                </a:cubicBezTo>
                <a:cubicBezTo>
                  <a:pt x="403" y="2090"/>
                  <a:pt x="408" y="2090"/>
                  <a:pt x="412" y="2093"/>
                </a:cubicBezTo>
                <a:close/>
                <a:moveTo>
                  <a:pt x="436" y="2115"/>
                </a:moveTo>
                <a:lnTo>
                  <a:pt x="436" y="2115"/>
                </a:lnTo>
                <a:cubicBezTo>
                  <a:pt x="440" y="2118"/>
                  <a:pt x="440" y="2124"/>
                  <a:pt x="437" y="2127"/>
                </a:cubicBezTo>
                <a:cubicBezTo>
                  <a:pt x="434" y="2131"/>
                  <a:pt x="428" y="2131"/>
                  <a:pt x="425" y="2128"/>
                </a:cubicBezTo>
                <a:cubicBezTo>
                  <a:pt x="422" y="2125"/>
                  <a:pt x="421" y="2119"/>
                  <a:pt x="425" y="2116"/>
                </a:cubicBezTo>
                <a:cubicBezTo>
                  <a:pt x="428" y="2112"/>
                  <a:pt x="433" y="2112"/>
                  <a:pt x="436" y="2115"/>
                </a:cubicBezTo>
                <a:close/>
                <a:moveTo>
                  <a:pt x="462" y="2136"/>
                </a:moveTo>
                <a:lnTo>
                  <a:pt x="462" y="2137"/>
                </a:lnTo>
                <a:cubicBezTo>
                  <a:pt x="465" y="2139"/>
                  <a:pt x="466" y="2145"/>
                  <a:pt x="463" y="2148"/>
                </a:cubicBezTo>
                <a:cubicBezTo>
                  <a:pt x="460" y="2152"/>
                  <a:pt x="454" y="2152"/>
                  <a:pt x="451" y="2149"/>
                </a:cubicBezTo>
                <a:cubicBezTo>
                  <a:pt x="447" y="2146"/>
                  <a:pt x="447" y="2141"/>
                  <a:pt x="450" y="2138"/>
                </a:cubicBezTo>
                <a:cubicBezTo>
                  <a:pt x="453" y="2134"/>
                  <a:pt x="458" y="2134"/>
                  <a:pt x="462" y="2136"/>
                </a:cubicBezTo>
                <a:close/>
                <a:moveTo>
                  <a:pt x="488" y="2157"/>
                </a:moveTo>
                <a:lnTo>
                  <a:pt x="488" y="2157"/>
                </a:lnTo>
                <a:cubicBezTo>
                  <a:pt x="492" y="2159"/>
                  <a:pt x="492" y="2165"/>
                  <a:pt x="489" y="2168"/>
                </a:cubicBezTo>
                <a:cubicBezTo>
                  <a:pt x="486" y="2172"/>
                  <a:pt x="481" y="2172"/>
                  <a:pt x="478" y="2169"/>
                </a:cubicBezTo>
                <a:cubicBezTo>
                  <a:pt x="474" y="2166"/>
                  <a:pt x="474" y="2161"/>
                  <a:pt x="476" y="2158"/>
                </a:cubicBezTo>
                <a:cubicBezTo>
                  <a:pt x="479" y="2154"/>
                  <a:pt x="485" y="2154"/>
                  <a:pt x="488" y="2157"/>
                </a:cubicBezTo>
                <a:close/>
                <a:moveTo>
                  <a:pt x="515" y="2177"/>
                </a:moveTo>
                <a:lnTo>
                  <a:pt x="515" y="2177"/>
                </a:lnTo>
                <a:cubicBezTo>
                  <a:pt x="518" y="2179"/>
                  <a:pt x="519" y="2185"/>
                  <a:pt x="516" y="2188"/>
                </a:cubicBezTo>
                <a:cubicBezTo>
                  <a:pt x="513" y="2192"/>
                  <a:pt x="508" y="2192"/>
                  <a:pt x="504" y="2189"/>
                </a:cubicBezTo>
                <a:cubicBezTo>
                  <a:pt x="501" y="2186"/>
                  <a:pt x="500" y="2181"/>
                  <a:pt x="503" y="2178"/>
                </a:cubicBezTo>
                <a:cubicBezTo>
                  <a:pt x="506" y="2174"/>
                  <a:pt x="511" y="2174"/>
                  <a:pt x="515" y="2177"/>
                </a:cubicBezTo>
                <a:close/>
                <a:moveTo>
                  <a:pt x="542" y="2197"/>
                </a:moveTo>
                <a:lnTo>
                  <a:pt x="542" y="2197"/>
                </a:lnTo>
                <a:cubicBezTo>
                  <a:pt x="545" y="2199"/>
                  <a:pt x="546" y="2205"/>
                  <a:pt x="543" y="2208"/>
                </a:cubicBezTo>
                <a:cubicBezTo>
                  <a:pt x="540" y="2212"/>
                  <a:pt x="534" y="2212"/>
                  <a:pt x="531" y="2209"/>
                </a:cubicBezTo>
                <a:cubicBezTo>
                  <a:pt x="527" y="2206"/>
                  <a:pt x="527" y="2201"/>
                  <a:pt x="530" y="2198"/>
                </a:cubicBezTo>
                <a:cubicBezTo>
                  <a:pt x="533" y="2194"/>
                  <a:pt x="538" y="2194"/>
                  <a:pt x="542" y="2197"/>
                </a:cubicBezTo>
                <a:close/>
                <a:moveTo>
                  <a:pt x="569" y="2213"/>
                </a:moveTo>
                <a:lnTo>
                  <a:pt x="569" y="2213"/>
                </a:lnTo>
                <a:cubicBezTo>
                  <a:pt x="573" y="2215"/>
                  <a:pt x="574" y="2220"/>
                  <a:pt x="572" y="2224"/>
                </a:cubicBezTo>
                <a:cubicBezTo>
                  <a:pt x="570" y="2228"/>
                  <a:pt x="565" y="2230"/>
                  <a:pt x="561" y="2228"/>
                </a:cubicBezTo>
                <a:cubicBezTo>
                  <a:pt x="557" y="2225"/>
                  <a:pt x="555" y="2220"/>
                  <a:pt x="557" y="2216"/>
                </a:cubicBezTo>
                <a:cubicBezTo>
                  <a:pt x="560" y="2212"/>
                  <a:pt x="565" y="2211"/>
                  <a:pt x="569" y="2213"/>
                </a:cubicBezTo>
                <a:close/>
                <a:moveTo>
                  <a:pt x="597" y="2230"/>
                </a:moveTo>
                <a:lnTo>
                  <a:pt x="597" y="2230"/>
                </a:lnTo>
                <a:cubicBezTo>
                  <a:pt x="601" y="2233"/>
                  <a:pt x="603" y="2238"/>
                  <a:pt x="600" y="2242"/>
                </a:cubicBezTo>
                <a:cubicBezTo>
                  <a:pt x="598" y="2246"/>
                  <a:pt x="593" y="2247"/>
                  <a:pt x="589" y="2245"/>
                </a:cubicBezTo>
                <a:cubicBezTo>
                  <a:pt x="585" y="2243"/>
                  <a:pt x="584" y="2237"/>
                  <a:pt x="586" y="2233"/>
                </a:cubicBezTo>
                <a:cubicBezTo>
                  <a:pt x="588" y="2229"/>
                  <a:pt x="593" y="2228"/>
                  <a:pt x="597" y="2230"/>
                </a:cubicBezTo>
                <a:close/>
                <a:moveTo>
                  <a:pt x="626" y="2248"/>
                </a:moveTo>
                <a:lnTo>
                  <a:pt x="626" y="2248"/>
                </a:lnTo>
                <a:cubicBezTo>
                  <a:pt x="630" y="2250"/>
                  <a:pt x="631" y="2255"/>
                  <a:pt x="629" y="2259"/>
                </a:cubicBezTo>
                <a:cubicBezTo>
                  <a:pt x="627" y="2263"/>
                  <a:pt x="622" y="2264"/>
                  <a:pt x="618" y="2262"/>
                </a:cubicBezTo>
                <a:cubicBezTo>
                  <a:pt x="614" y="2260"/>
                  <a:pt x="612" y="2255"/>
                  <a:pt x="615" y="2251"/>
                </a:cubicBezTo>
                <a:cubicBezTo>
                  <a:pt x="617" y="2247"/>
                  <a:pt x="622" y="2245"/>
                  <a:pt x="626" y="2248"/>
                </a:cubicBezTo>
                <a:close/>
                <a:moveTo>
                  <a:pt x="655" y="2263"/>
                </a:moveTo>
                <a:lnTo>
                  <a:pt x="655" y="2263"/>
                </a:lnTo>
                <a:cubicBezTo>
                  <a:pt x="659" y="2265"/>
                  <a:pt x="661" y="2270"/>
                  <a:pt x="659" y="2274"/>
                </a:cubicBezTo>
                <a:cubicBezTo>
                  <a:pt x="656" y="2279"/>
                  <a:pt x="651" y="2280"/>
                  <a:pt x="647" y="2278"/>
                </a:cubicBezTo>
                <a:cubicBezTo>
                  <a:pt x="643" y="2276"/>
                  <a:pt x="642" y="2271"/>
                  <a:pt x="644" y="2267"/>
                </a:cubicBezTo>
                <a:cubicBezTo>
                  <a:pt x="646" y="2263"/>
                  <a:pt x="651" y="2261"/>
                  <a:pt x="655" y="2263"/>
                </a:cubicBezTo>
                <a:close/>
                <a:moveTo>
                  <a:pt x="685" y="2278"/>
                </a:moveTo>
                <a:lnTo>
                  <a:pt x="685" y="2278"/>
                </a:lnTo>
                <a:cubicBezTo>
                  <a:pt x="689" y="2280"/>
                  <a:pt x="691" y="2285"/>
                  <a:pt x="689" y="2289"/>
                </a:cubicBezTo>
                <a:cubicBezTo>
                  <a:pt x="687" y="2293"/>
                  <a:pt x="682" y="2295"/>
                  <a:pt x="677" y="2293"/>
                </a:cubicBezTo>
                <a:cubicBezTo>
                  <a:pt x="673" y="2291"/>
                  <a:pt x="672" y="2286"/>
                  <a:pt x="674" y="2281"/>
                </a:cubicBezTo>
                <a:cubicBezTo>
                  <a:pt x="676" y="2277"/>
                  <a:pt x="681" y="2276"/>
                  <a:pt x="685" y="2278"/>
                </a:cubicBezTo>
                <a:close/>
                <a:moveTo>
                  <a:pt x="715" y="2292"/>
                </a:moveTo>
                <a:lnTo>
                  <a:pt x="715" y="2292"/>
                </a:lnTo>
                <a:cubicBezTo>
                  <a:pt x="719" y="2294"/>
                  <a:pt x="721" y="2299"/>
                  <a:pt x="719" y="2303"/>
                </a:cubicBezTo>
                <a:cubicBezTo>
                  <a:pt x="717" y="2307"/>
                  <a:pt x="712" y="2309"/>
                  <a:pt x="707" y="2307"/>
                </a:cubicBezTo>
                <a:cubicBezTo>
                  <a:pt x="703" y="2305"/>
                  <a:pt x="702" y="2300"/>
                  <a:pt x="704" y="2296"/>
                </a:cubicBezTo>
                <a:cubicBezTo>
                  <a:pt x="706" y="2292"/>
                  <a:pt x="711" y="2290"/>
                  <a:pt x="715" y="2292"/>
                </a:cubicBezTo>
                <a:close/>
                <a:moveTo>
                  <a:pt x="744" y="2306"/>
                </a:moveTo>
                <a:lnTo>
                  <a:pt x="744" y="2306"/>
                </a:lnTo>
                <a:cubicBezTo>
                  <a:pt x="748" y="2307"/>
                  <a:pt x="751" y="2312"/>
                  <a:pt x="749" y="2317"/>
                </a:cubicBezTo>
                <a:cubicBezTo>
                  <a:pt x="748" y="2321"/>
                  <a:pt x="743" y="2323"/>
                  <a:pt x="739" y="2322"/>
                </a:cubicBezTo>
                <a:cubicBezTo>
                  <a:pt x="734" y="2321"/>
                  <a:pt x="732" y="2316"/>
                  <a:pt x="733" y="2312"/>
                </a:cubicBezTo>
                <a:cubicBezTo>
                  <a:pt x="735" y="2307"/>
                  <a:pt x="739" y="2305"/>
                  <a:pt x="744" y="2306"/>
                </a:cubicBezTo>
                <a:close/>
                <a:moveTo>
                  <a:pt x="775" y="2318"/>
                </a:moveTo>
                <a:lnTo>
                  <a:pt x="775" y="2318"/>
                </a:lnTo>
                <a:cubicBezTo>
                  <a:pt x="779" y="2319"/>
                  <a:pt x="782" y="2324"/>
                  <a:pt x="780" y="2328"/>
                </a:cubicBezTo>
                <a:cubicBezTo>
                  <a:pt x="779" y="2332"/>
                  <a:pt x="774" y="2335"/>
                  <a:pt x="770" y="2334"/>
                </a:cubicBezTo>
                <a:cubicBezTo>
                  <a:pt x="766" y="2332"/>
                  <a:pt x="763" y="2327"/>
                  <a:pt x="765" y="2323"/>
                </a:cubicBezTo>
                <a:cubicBezTo>
                  <a:pt x="766" y="2319"/>
                  <a:pt x="771" y="2316"/>
                  <a:pt x="775" y="2318"/>
                </a:cubicBezTo>
                <a:close/>
                <a:moveTo>
                  <a:pt x="806" y="2329"/>
                </a:moveTo>
                <a:lnTo>
                  <a:pt x="806" y="2329"/>
                </a:lnTo>
                <a:cubicBezTo>
                  <a:pt x="811" y="2331"/>
                  <a:pt x="813" y="2335"/>
                  <a:pt x="812" y="2340"/>
                </a:cubicBezTo>
                <a:cubicBezTo>
                  <a:pt x="810" y="2344"/>
                  <a:pt x="806" y="2346"/>
                  <a:pt x="801" y="2345"/>
                </a:cubicBezTo>
                <a:cubicBezTo>
                  <a:pt x="797" y="2344"/>
                  <a:pt x="794" y="2339"/>
                  <a:pt x="796" y="2335"/>
                </a:cubicBezTo>
                <a:cubicBezTo>
                  <a:pt x="797" y="2330"/>
                  <a:pt x="802" y="2328"/>
                  <a:pt x="806" y="2329"/>
                </a:cubicBezTo>
                <a:close/>
                <a:moveTo>
                  <a:pt x="838" y="2341"/>
                </a:moveTo>
                <a:lnTo>
                  <a:pt x="838" y="2341"/>
                </a:lnTo>
                <a:cubicBezTo>
                  <a:pt x="842" y="2342"/>
                  <a:pt x="844" y="2347"/>
                  <a:pt x="843" y="2351"/>
                </a:cubicBezTo>
                <a:cubicBezTo>
                  <a:pt x="842" y="2356"/>
                  <a:pt x="837" y="2358"/>
                  <a:pt x="833" y="2357"/>
                </a:cubicBezTo>
                <a:cubicBezTo>
                  <a:pt x="828" y="2355"/>
                  <a:pt x="826" y="2351"/>
                  <a:pt x="827" y="2346"/>
                </a:cubicBezTo>
                <a:cubicBezTo>
                  <a:pt x="829" y="2342"/>
                  <a:pt x="833" y="2339"/>
                  <a:pt x="838" y="2341"/>
                </a:cubicBezTo>
                <a:close/>
                <a:moveTo>
                  <a:pt x="869" y="2350"/>
                </a:moveTo>
                <a:lnTo>
                  <a:pt x="869" y="2350"/>
                </a:lnTo>
                <a:cubicBezTo>
                  <a:pt x="873" y="2352"/>
                  <a:pt x="876" y="2356"/>
                  <a:pt x="875" y="2361"/>
                </a:cubicBezTo>
                <a:cubicBezTo>
                  <a:pt x="874" y="2365"/>
                  <a:pt x="869" y="2368"/>
                  <a:pt x="865" y="2367"/>
                </a:cubicBezTo>
                <a:cubicBezTo>
                  <a:pt x="860" y="2366"/>
                  <a:pt x="858" y="2361"/>
                  <a:pt x="859" y="2357"/>
                </a:cubicBezTo>
                <a:cubicBezTo>
                  <a:pt x="860" y="2352"/>
                  <a:pt x="864" y="2349"/>
                  <a:pt x="869" y="2350"/>
                </a:cubicBezTo>
                <a:close/>
                <a:moveTo>
                  <a:pt x="901" y="2359"/>
                </a:moveTo>
                <a:lnTo>
                  <a:pt x="901" y="2359"/>
                </a:lnTo>
                <a:cubicBezTo>
                  <a:pt x="906" y="2360"/>
                  <a:pt x="908" y="2364"/>
                  <a:pt x="907" y="2369"/>
                </a:cubicBezTo>
                <a:cubicBezTo>
                  <a:pt x="906" y="2373"/>
                  <a:pt x="902" y="2376"/>
                  <a:pt x="897" y="2375"/>
                </a:cubicBezTo>
                <a:cubicBezTo>
                  <a:pt x="893" y="2374"/>
                  <a:pt x="890" y="2369"/>
                  <a:pt x="891" y="2365"/>
                </a:cubicBezTo>
                <a:cubicBezTo>
                  <a:pt x="892" y="2360"/>
                  <a:pt x="897" y="2358"/>
                  <a:pt x="901" y="2359"/>
                </a:cubicBezTo>
                <a:close/>
                <a:moveTo>
                  <a:pt x="934" y="2367"/>
                </a:moveTo>
                <a:lnTo>
                  <a:pt x="934" y="2367"/>
                </a:lnTo>
                <a:cubicBezTo>
                  <a:pt x="938" y="2368"/>
                  <a:pt x="941" y="2373"/>
                  <a:pt x="940" y="2377"/>
                </a:cubicBezTo>
                <a:cubicBezTo>
                  <a:pt x="938" y="2382"/>
                  <a:pt x="934" y="2384"/>
                  <a:pt x="930" y="2383"/>
                </a:cubicBezTo>
                <a:lnTo>
                  <a:pt x="929" y="2383"/>
                </a:lnTo>
                <a:cubicBezTo>
                  <a:pt x="925" y="2382"/>
                  <a:pt x="922" y="2378"/>
                  <a:pt x="923" y="2373"/>
                </a:cubicBezTo>
                <a:cubicBezTo>
                  <a:pt x="925" y="2369"/>
                  <a:pt x="929" y="2366"/>
                  <a:pt x="934" y="2367"/>
                </a:cubicBezTo>
                <a:close/>
                <a:moveTo>
                  <a:pt x="966" y="2375"/>
                </a:moveTo>
                <a:lnTo>
                  <a:pt x="966" y="2375"/>
                </a:lnTo>
                <a:cubicBezTo>
                  <a:pt x="970" y="2376"/>
                  <a:pt x="973" y="2381"/>
                  <a:pt x="972" y="2385"/>
                </a:cubicBezTo>
                <a:cubicBezTo>
                  <a:pt x="971" y="2390"/>
                  <a:pt x="966" y="2393"/>
                  <a:pt x="962" y="2392"/>
                </a:cubicBezTo>
                <a:cubicBezTo>
                  <a:pt x="957" y="2390"/>
                  <a:pt x="955" y="2386"/>
                  <a:pt x="956" y="2381"/>
                </a:cubicBezTo>
                <a:cubicBezTo>
                  <a:pt x="957" y="2377"/>
                  <a:pt x="961" y="2374"/>
                  <a:pt x="966" y="2375"/>
                </a:cubicBezTo>
                <a:close/>
                <a:moveTo>
                  <a:pt x="998" y="2380"/>
                </a:moveTo>
                <a:lnTo>
                  <a:pt x="998" y="2380"/>
                </a:lnTo>
                <a:cubicBezTo>
                  <a:pt x="1002" y="2381"/>
                  <a:pt x="1006" y="2385"/>
                  <a:pt x="1005" y="2390"/>
                </a:cubicBezTo>
                <a:cubicBezTo>
                  <a:pt x="1004" y="2394"/>
                  <a:pt x="1000" y="2398"/>
                  <a:pt x="996" y="2397"/>
                </a:cubicBezTo>
                <a:cubicBezTo>
                  <a:pt x="991" y="2396"/>
                  <a:pt x="988" y="2392"/>
                  <a:pt x="988" y="2388"/>
                </a:cubicBezTo>
                <a:cubicBezTo>
                  <a:pt x="989" y="2383"/>
                  <a:pt x="993" y="2380"/>
                  <a:pt x="998" y="2380"/>
                </a:cubicBezTo>
                <a:close/>
                <a:moveTo>
                  <a:pt x="1031" y="2386"/>
                </a:moveTo>
                <a:lnTo>
                  <a:pt x="1031" y="2386"/>
                </a:lnTo>
                <a:cubicBezTo>
                  <a:pt x="1035" y="2386"/>
                  <a:pt x="1039" y="2390"/>
                  <a:pt x="1038" y="2395"/>
                </a:cubicBezTo>
                <a:cubicBezTo>
                  <a:pt x="1037" y="2399"/>
                  <a:pt x="1033" y="2403"/>
                  <a:pt x="1029" y="2402"/>
                </a:cubicBezTo>
                <a:cubicBezTo>
                  <a:pt x="1024" y="2402"/>
                  <a:pt x="1021" y="2397"/>
                  <a:pt x="1021" y="2393"/>
                </a:cubicBezTo>
                <a:cubicBezTo>
                  <a:pt x="1022" y="2388"/>
                  <a:pt x="1026" y="2385"/>
                  <a:pt x="1031" y="2386"/>
                </a:cubicBezTo>
                <a:close/>
                <a:moveTo>
                  <a:pt x="1064" y="2391"/>
                </a:moveTo>
                <a:lnTo>
                  <a:pt x="1064" y="2391"/>
                </a:lnTo>
                <a:cubicBezTo>
                  <a:pt x="1068" y="2391"/>
                  <a:pt x="1071" y="2395"/>
                  <a:pt x="1071" y="2400"/>
                </a:cubicBezTo>
                <a:cubicBezTo>
                  <a:pt x="1070" y="2405"/>
                  <a:pt x="1066" y="2408"/>
                  <a:pt x="1062" y="2407"/>
                </a:cubicBezTo>
                <a:cubicBezTo>
                  <a:pt x="1057" y="2407"/>
                  <a:pt x="1054" y="2403"/>
                  <a:pt x="1054" y="2398"/>
                </a:cubicBezTo>
                <a:cubicBezTo>
                  <a:pt x="1055" y="2393"/>
                  <a:pt x="1059" y="2390"/>
                  <a:pt x="1064" y="2391"/>
                </a:cubicBezTo>
                <a:close/>
                <a:moveTo>
                  <a:pt x="1096" y="2395"/>
                </a:moveTo>
                <a:lnTo>
                  <a:pt x="1096" y="2395"/>
                </a:lnTo>
                <a:cubicBezTo>
                  <a:pt x="1101" y="2395"/>
                  <a:pt x="1104" y="2399"/>
                  <a:pt x="1104" y="2404"/>
                </a:cubicBezTo>
                <a:cubicBezTo>
                  <a:pt x="1104" y="2408"/>
                  <a:pt x="1100" y="2412"/>
                  <a:pt x="1095" y="2412"/>
                </a:cubicBezTo>
                <a:cubicBezTo>
                  <a:pt x="1091" y="2411"/>
                  <a:pt x="1087" y="2407"/>
                  <a:pt x="1087" y="2403"/>
                </a:cubicBezTo>
                <a:cubicBezTo>
                  <a:pt x="1088" y="2398"/>
                  <a:pt x="1092" y="2395"/>
                  <a:pt x="1096" y="2395"/>
                </a:cubicBezTo>
                <a:close/>
                <a:moveTo>
                  <a:pt x="1129" y="2397"/>
                </a:moveTo>
                <a:lnTo>
                  <a:pt x="1129" y="2397"/>
                </a:lnTo>
                <a:cubicBezTo>
                  <a:pt x="1134" y="2398"/>
                  <a:pt x="1138" y="2402"/>
                  <a:pt x="1137" y="2406"/>
                </a:cubicBezTo>
                <a:cubicBezTo>
                  <a:pt x="1137" y="2411"/>
                  <a:pt x="1133" y="2414"/>
                  <a:pt x="1128" y="2414"/>
                </a:cubicBezTo>
                <a:cubicBezTo>
                  <a:pt x="1124" y="2414"/>
                  <a:pt x="1120" y="2410"/>
                  <a:pt x="1121" y="2405"/>
                </a:cubicBezTo>
                <a:cubicBezTo>
                  <a:pt x="1121" y="2401"/>
                  <a:pt x="1125" y="2397"/>
                  <a:pt x="1129" y="2397"/>
                </a:cubicBezTo>
                <a:close/>
                <a:moveTo>
                  <a:pt x="1162" y="2399"/>
                </a:moveTo>
                <a:lnTo>
                  <a:pt x="1162" y="2399"/>
                </a:lnTo>
                <a:cubicBezTo>
                  <a:pt x="1167" y="2399"/>
                  <a:pt x="1171" y="2403"/>
                  <a:pt x="1171" y="2407"/>
                </a:cubicBezTo>
                <a:cubicBezTo>
                  <a:pt x="1171" y="2412"/>
                  <a:pt x="1167" y="2416"/>
                  <a:pt x="1162" y="2416"/>
                </a:cubicBezTo>
                <a:cubicBezTo>
                  <a:pt x="1158" y="2416"/>
                  <a:pt x="1154" y="2412"/>
                  <a:pt x="1154" y="2407"/>
                </a:cubicBezTo>
                <a:cubicBezTo>
                  <a:pt x="1154" y="2403"/>
                  <a:pt x="1158" y="2399"/>
                  <a:pt x="1162" y="2399"/>
                </a:cubicBezTo>
                <a:close/>
                <a:moveTo>
                  <a:pt x="1196" y="2400"/>
                </a:moveTo>
                <a:lnTo>
                  <a:pt x="1196" y="2400"/>
                </a:lnTo>
                <a:cubicBezTo>
                  <a:pt x="1200" y="2400"/>
                  <a:pt x="1204" y="2404"/>
                  <a:pt x="1204" y="2408"/>
                </a:cubicBezTo>
                <a:cubicBezTo>
                  <a:pt x="1204" y="2413"/>
                  <a:pt x="1200" y="2417"/>
                  <a:pt x="1196" y="2417"/>
                </a:cubicBezTo>
                <a:cubicBezTo>
                  <a:pt x="1191" y="2417"/>
                  <a:pt x="1187" y="2413"/>
                  <a:pt x="1187" y="2408"/>
                </a:cubicBezTo>
                <a:cubicBezTo>
                  <a:pt x="1187" y="2404"/>
                  <a:pt x="1191" y="2400"/>
                  <a:pt x="1196" y="2400"/>
                </a:cubicBezTo>
                <a:close/>
                <a:moveTo>
                  <a:pt x="1228" y="2400"/>
                </a:moveTo>
                <a:lnTo>
                  <a:pt x="1228" y="2400"/>
                </a:lnTo>
                <a:cubicBezTo>
                  <a:pt x="1233" y="2399"/>
                  <a:pt x="1237" y="2403"/>
                  <a:pt x="1237" y="2407"/>
                </a:cubicBezTo>
                <a:cubicBezTo>
                  <a:pt x="1238" y="2412"/>
                  <a:pt x="1234" y="2416"/>
                  <a:pt x="1229" y="2416"/>
                </a:cubicBezTo>
                <a:cubicBezTo>
                  <a:pt x="1225" y="2417"/>
                  <a:pt x="1221" y="2413"/>
                  <a:pt x="1221" y="2408"/>
                </a:cubicBezTo>
                <a:cubicBezTo>
                  <a:pt x="1220" y="2404"/>
                  <a:pt x="1224" y="2400"/>
                  <a:pt x="1228" y="2400"/>
                </a:cubicBezTo>
                <a:close/>
                <a:moveTo>
                  <a:pt x="1262" y="2399"/>
                </a:moveTo>
                <a:lnTo>
                  <a:pt x="1262" y="2399"/>
                </a:lnTo>
                <a:cubicBezTo>
                  <a:pt x="1266" y="2399"/>
                  <a:pt x="1270" y="2402"/>
                  <a:pt x="1271" y="2407"/>
                </a:cubicBezTo>
                <a:cubicBezTo>
                  <a:pt x="1271" y="2411"/>
                  <a:pt x="1267" y="2415"/>
                  <a:pt x="1263" y="2415"/>
                </a:cubicBezTo>
                <a:cubicBezTo>
                  <a:pt x="1258" y="2416"/>
                  <a:pt x="1254" y="2412"/>
                  <a:pt x="1254" y="2408"/>
                </a:cubicBezTo>
                <a:cubicBezTo>
                  <a:pt x="1254" y="2403"/>
                  <a:pt x="1257" y="2399"/>
                  <a:pt x="1262" y="2399"/>
                </a:cubicBezTo>
                <a:close/>
                <a:moveTo>
                  <a:pt x="1295" y="2397"/>
                </a:moveTo>
                <a:lnTo>
                  <a:pt x="1295" y="2397"/>
                </a:lnTo>
                <a:cubicBezTo>
                  <a:pt x="1299" y="2396"/>
                  <a:pt x="1303" y="2399"/>
                  <a:pt x="1304" y="2404"/>
                </a:cubicBezTo>
                <a:cubicBezTo>
                  <a:pt x="1304" y="2409"/>
                  <a:pt x="1301" y="2413"/>
                  <a:pt x="1297" y="2413"/>
                </a:cubicBezTo>
                <a:cubicBezTo>
                  <a:pt x="1292" y="2414"/>
                  <a:pt x="1288" y="2411"/>
                  <a:pt x="1287" y="2406"/>
                </a:cubicBezTo>
                <a:cubicBezTo>
                  <a:pt x="1287" y="2402"/>
                  <a:pt x="1290" y="2397"/>
                  <a:pt x="1295" y="2397"/>
                </a:cubicBezTo>
                <a:close/>
                <a:moveTo>
                  <a:pt x="1328" y="2394"/>
                </a:moveTo>
                <a:lnTo>
                  <a:pt x="1328" y="2394"/>
                </a:lnTo>
                <a:cubicBezTo>
                  <a:pt x="1332" y="2394"/>
                  <a:pt x="1337" y="2397"/>
                  <a:pt x="1337" y="2402"/>
                </a:cubicBezTo>
                <a:cubicBezTo>
                  <a:pt x="1338" y="2406"/>
                  <a:pt x="1334" y="2410"/>
                  <a:pt x="1330" y="2411"/>
                </a:cubicBezTo>
                <a:cubicBezTo>
                  <a:pt x="1325" y="2411"/>
                  <a:pt x="1321" y="2408"/>
                  <a:pt x="1321" y="2404"/>
                </a:cubicBezTo>
                <a:cubicBezTo>
                  <a:pt x="1320" y="2399"/>
                  <a:pt x="1323" y="2395"/>
                  <a:pt x="1328" y="2394"/>
                </a:cubicBezTo>
                <a:close/>
                <a:moveTo>
                  <a:pt x="1360" y="2389"/>
                </a:moveTo>
                <a:lnTo>
                  <a:pt x="1360" y="2389"/>
                </a:lnTo>
                <a:cubicBezTo>
                  <a:pt x="1365" y="2389"/>
                  <a:pt x="1369" y="2392"/>
                  <a:pt x="1370" y="2396"/>
                </a:cubicBezTo>
                <a:cubicBezTo>
                  <a:pt x="1371" y="2401"/>
                  <a:pt x="1368" y="2405"/>
                  <a:pt x="1363" y="2406"/>
                </a:cubicBezTo>
                <a:cubicBezTo>
                  <a:pt x="1359" y="2407"/>
                  <a:pt x="1354" y="2404"/>
                  <a:pt x="1354" y="2399"/>
                </a:cubicBezTo>
                <a:cubicBezTo>
                  <a:pt x="1353" y="2395"/>
                  <a:pt x="1356" y="2390"/>
                  <a:pt x="1360" y="2389"/>
                </a:cubicBezTo>
                <a:close/>
                <a:moveTo>
                  <a:pt x="1393" y="2384"/>
                </a:moveTo>
                <a:lnTo>
                  <a:pt x="1393" y="2384"/>
                </a:lnTo>
                <a:cubicBezTo>
                  <a:pt x="1398" y="2383"/>
                  <a:pt x="1402" y="2386"/>
                  <a:pt x="1403" y="2391"/>
                </a:cubicBezTo>
                <a:cubicBezTo>
                  <a:pt x="1404" y="2396"/>
                  <a:pt x="1401" y="2400"/>
                  <a:pt x="1396" y="2401"/>
                </a:cubicBezTo>
                <a:cubicBezTo>
                  <a:pt x="1392" y="2402"/>
                  <a:pt x="1387" y="2399"/>
                  <a:pt x="1387" y="2394"/>
                </a:cubicBezTo>
                <a:cubicBezTo>
                  <a:pt x="1386" y="2390"/>
                  <a:pt x="1389" y="2385"/>
                  <a:pt x="1393" y="2384"/>
                </a:cubicBezTo>
                <a:close/>
                <a:moveTo>
                  <a:pt x="1426" y="2379"/>
                </a:moveTo>
                <a:lnTo>
                  <a:pt x="1426" y="2379"/>
                </a:lnTo>
                <a:cubicBezTo>
                  <a:pt x="1431" y="2378"/>
                  <a:pt x="1435" y="2381"/>
                  <a:pt x="1436" y="2386"/>
                </a:cubicBezTo>
                <a:cubicBezTo>
                  <a:pt x="1437" y="2390"/>
                  <a:pt x="1434" y="2395"/>
                  <a:pt x="1429" y="2396"/>
                </a:cubicBezTo>
                <a:cubicBezTo>
                  <a:pt x="1425" y="2396"/>
                  <a:pt x="1420" y="2393"/>
                  <a:pt x="1419" y="2389"/>
                </a:cubicBezTo>
                <a:cubicBezTo>
                  <a:pt x="1419" y="2384"/>
                  <a:pt x="1422" y="2380"/>
                  <a:pt x="1426" y="2379"/>
                </a:cubicBezTo>
                <a:close/>
                <a:moveTo>
                  <a:pt x="1458" y="2373"/>
                </a:moveTo>
                <a:lnTo>
                  <a:pt x="1458" y="2373"/>
                </a:lnTo>
                <a:cubicBezTo>
                  <a:pt x="1462" y="2372"/>
                  <a:pt x="1467" y="2374"/>
                  <a:pt x="1468" y="2379"/>
                </a:cubicBezTo>
                <a:cubicBezTo>
                  <a:pt x="1470" y="2383"/>
                  <a:pt x="1467" y="2388"/>
                  <a:pt x="1463" y="2389"/>
                </a:cubicBezTo>
                <a:cubicBezTo>
                  <a:pt x="1459" y="2391"/>
                  <a:pt x="1454" y="2388"/>
                  <a:pt x="1452" y="2384"/>
                </a:cubicBezTo>
                <a:cubicBezTo>
                  <a:pt x="1451" y="2379"/>
                  <a:pt x="1454" y="2375"/>
                  <a:pt x="1458" y="2373"/>
                </a:cubicBezTo>
                <a:close/>
                <a:moveTo>
                  <a:pt x="1490" y="2365"/>
                </a:moveTo>
                <a:lnTo>
                  <a:pt x="1490" y="2365"/>
                </a:lnTo>
                <a:cubicBezTo>
                  <a:pt x="1495" y="2364"/>
                  <a:pt x="1499" y="2366"/>
                  <a:pt x="1501" y="2371"/>
                </a:cubicBezTo>
                <a:cubicBezTo>
                  <a:pt x="1502" y="2375"/>
                  <a:pt x="1500" y="2380"/>
                  <a:pt x="1495" y="2381"/>
                </a:cubicBezTo>
                <a:cubicBezTo>
                  <a:pt x="1491" y="2382"/>
                  <a:pt x="1486" y="2380"/>
                  <a:pt x="1485" y="2375"/>
                </a:cubicBezTo>
                <a:cubicBezTo>
                  <a:pt x="1483" y="2371"/>
                  <a:pt x="1486" y="2366"/>
                  <a:pt x="1490" y="2365"/>
                </a:cubicBezTo>
                <a:close/>
                <a:moveTo>
                  <a:pt x="1523" y="2357"/>
                </a:moveTo>
                <a:lnTo>
                  <a:pt x="1523" y="2357"/>
                </a:lnTo>
                <a:cubicBezTo>
                  <a:pt x="1527" y="2355"/>
                  <a:pt x="1532" y="2358"/>
                  <a:pt x="1533" y="2362"/>
                </a:cubicBezTo>
                <a:cubicBezTo>
                  <a:pt x="1534" y="2367"/>
                  <a:pt x="1532" y="2371"/>
                  <a:pt x="1528" y="2373"/>
                </a:cubicBezTo>
                <a:cubicBezTo>
                  <a:pt x="1523" y="2374"/>
                  <a:pt x="1518" y="2372"/>
                  <a:pt x="1517" y="2367"/>
                </a:cubicBezTo>
                <a:cubicBezTo>
                  <a:pt x="1516" y="2363"/>
                  <a:pt x="1518" y="2358"/>
                  <a:pt x="1523" y="2357"/>
                </a:cubicBezTo>
                <a:close/>
                <a:moveTo>
                  <a:pt x="1555" y="2348"/>
                </a:moveTo>
                <a:lnTo>
                  <a:pt x="1555" y="2348"/>
                </a:lnTo>
                <a:cubicBezTo>
                  <a:pt x="1559" y="2347"/>
                  <a:pt x="1564" y="2350"/>
                  <a:pt x="1565" y="2354"/>
                </a:cubicBezTo>
                <a:cubicBezTo>
                  <a:pt x="1567" y="2358"/>
                  <a:pt x="1564" y="2363"/>
                  <a:pt x="1560" y="2364"/>
                </a:cubicBezTo>
                <a:cubicBezTo>
                  <a:pt x="1555" y="2366"/>
                  <a:pt x="1551" y="2363"/>
                  <a:pt x="1549" y="2359"/>
                </a:cubicBezTo>
                <a:cubicBezTo>
                  <a:pt x="1548" y="2355"/>
                  <a:pt x="1550" y="2350"/>
                  <a:pt x="1555" y="2348"/>
                </a:cubicBezTo>
                <a:close/>
                <a:moveTo>
                  <a:pt x="1586" y="2338"/>
                </a:moveTo>
                <a:lnTo>
                  <a:pt x="1586" y="2338"/>
                </a:lnTo>
                <a:cubicBezTo>
                  <a:pt x="1590" y="2336"/>
                  <a:pt x="1595" y="2338"/>
                  <a:pt x="1597" y="2343"/>
                </a:cubicBezTo>
                <a:cubicBezTo>
                  <a:pt x="1598" y="2347"/>
                  <a:pt x="1596" y="2352"/>
                  <a:pt x="1592" y="2353"/>
                </a:cubicBezTo>
                <a:cubicBezTo>
                  <a:pt x="1587" y="2355"/>
                  <a:pt x="1583" y="2353"/>
                  <a:pt x="1581" y="2349"/>
                </a:cubicBezTo>
                <a:cubicBezTo>
                  <a:pt x="1579" y="2344"/>
                  <a:pt x="1582" y="2339"/>
                  <a:pt x="1586" y="2338"/>
                </a:cubicBezTo>
                <a:close/>
                <a:moveTo>
                  <a:pt x="1617" y="2326"/>
                </a:moveTo>
                <a:lnTo>
                  <a:pt x="1617" y="2326"/>
                </a:lnTo>
                <a:cubicBezTo>
                  <a:pt x="1622" y="2325"/>
                  <a:pt x="1626" y="2327"/>
                  <a:pt x="1628" y="2331"/>
                </a:cubicBezTo>
                <a:cubicBezTo>
                  <a:pt x="1630" y="2336"/>
                  <a:pt x="1627" y="2340"/>
                  <a:pt x="1623" y="2342"/>
                </a:cubicBezTo>
                <a:cubicBezTo>
                  <a:pt x="1619" y="2344"/>
                  <a:pt x="1614" y="2341"/>
                  <a:pt x="1612" y="2337"/>
                </a:cubicBezTo>
                <a:cubicBezTo>
                  <a:pt x="1611" y="2333"/>
                  <a:pt x="1613" y="2328"/>
                  <a:pt x="1617" y="2326"/>
                </a:cubicBezTo>
                <a:close/>
                <a:moveTo>
                  <a:pt x="1649" y="2315"/>
                </a:moveTo>
                <a:lnTo>
                  <a:pt x="1649" y="2315"/>
                </a:lnTo>
                <a:cubicBezTo>
                  <a:pt x="1653" y="2313"/>
                  <a:pt x="1658" y="2315"/>
                  <a:pt x="1659" y="2320"/>
                </a:cubicBezTo>
                <a:cubicBezTo>
                  <a:pt x="1661" y="2324"/>
                  <a:pt x="1659" y="2329"/>
                  <a:pt x="1654" y="2330"/>
                </a:cubicBezTo>
                <a:cubicBezTo>
                  <a:pt x="1650" y="2332"/>
                  <a:pt x="1645" y="2330"/>
                  <a:pt x="1644" y="2326"/>
                </a:cubicBezTo>
                <a:cubicBezTo>
                  <a:pt x="1642" y="2321"/>
                  <a:pt x="1644" y="2316"/>
                  <a:pt x="1649" y="2315"/>
                </a:cubicBezTo>
                <a:close/>
                <a:moveTo>
                  <a:pt x="1678" y="2303"/>
                </a:moveTo>
                <a:lnTo>
                  <a:pt x="1678" y="2303"/>
                </a:lnTo>
                <a:cubicBezTo>
                  <a:pt x="1682" y="2301"/>
                  <a:pt x="1687" y="2302"/>
                  <a:pt x="1690" y="2306"/>
                </a:cubicBezTo>
                <a:cubicBezTo>
                  <a:pt x="1692" y="2310"/>
                  <a:pt x="1691" y="2315"/>
                  <a:pt x="1687" y="2318"/>
                </a:cubicBezTo>
                <a:cubicBezTo>
                  <a:pt x="1683" y="2320"/>
                  <a:pt x="1678" y="2318"/>
                  <a:pt x="1675" y="2314"/>
                </a:cubicBezTo>
                <a:cubicBezTo>
                  <a:pt x="1673" y="2311"/>
                  <a:pt x="1674" y="2305"/>
                  <a:pt x="1678" y="2303"/>
                </a:cubicBezTo>
                <a:close/>
                <a:moveTo>
                  <a:pt x="1708" y="2289"/>
                </a:moveTo>
                <a:lnTo>
                  <a:pt x="1708" y="2289"/>
                </a:lnTo>
                <a:cubicBezTo>
                  <a:pt x="1712" y="2286"/>
                  <a:pt x="1717" y="2288"/>
                  <a:pt x="1720" y="2292"/>
                </a:cubicBezTo>
                <a:cubicBezTo>
                  <a:pt x="1722" y="2296"/>
                  <a:pt x="1721" y="2301"/>
                  <a:pt x="1717" y="2303"/>
                </a:cubicBezTo>
                <a:cubicBezTo>
                  <a:pt x="1713" y="2305"/>
                  <a:pt x="1708" y="2304"/>
                  <a:pt x="1705" y="2300"/>
                </a:cubicBezTo>
                <a:cubicBezTo>
                  <a:pt x="1703" y="2296"/>
                  <a:pt x="1704" y="2291"/>
                  <a:pt x="1708" y="2289"/>
                </a:cubicBezTo>
                <a:close/>
                <a:moveTo>
                  <a:pt x="1738" y="2274"/>
                </a:moveTo>
                <a:lnTo>
                  <a:pt x="1738" y="2274"/>
                </a:lnTo>
                <a:cubicBezTo>
                  <a:pt x="1742" y="2272"/>
                  <a:pt x="1748" y="2273"/>
                  <a:pt x="1750" y="2277"/>
                </a:cubicBezTo>
                <a:cubicBezTo>
                  <a:pt x="1752" y="2281"/>
                  <a:pt x="1751" y="2286"/>
                  <a:pt x="1747" y="2289"/>
                </a:cubicBezTo>
                <a:cubicBezTo>
                  <a:pt x="1743" y="2291"/>
                  <a:pt x="1738" y="2290"/>
                  <a:pt x="1735" y="2286"/>
                </a:cubicBezTo>
                <a:cubicBezTo>
                  <a:pt x="1733" y="2282"/>
                  <a:pt x="1734" y="2277"/>
                  <a:pt x="1738" y="2274"/>
                </a:cubicBezTo>
                <a:close/>
                <a:moveTo>
                  <a:pt x="1768" y="2260"/>
                </a:moveTo>
                <a:lnTo>
                  <a:pt x="1769" y="2260"/>
                </a:lnTo>
                <a:cubicBezTo>
                  <a:pt x="1772" y="2257"/>
                  <a:pt x="1778" y="2259"/>
                  <a:pt x="1780" y="2263"/>
                </a:cubicBezTo>
                <a:cubicBezTo>
                  <a:pt x="1782" y="2267"/>
                  <a:pt x="1781" y="2272"/>
                  <a:pt x="1777" y="2274"/>
                </a:cubicBezTo>
                <a:cubicBezTo>
                  <a:pt x="1773" y="2277"/>
                  <a:pt x="1768" y="2275"/>
                  <a:pt x="1765" y="2271"/>
                </a:cubicBezTo>
                <a:cubicBezTo>
                  <a:pt x="1763" y="2267"/>
                  <a:pt x="1764" y="2262"/>
                  <a:pt x="1768" y="2260"/>
                </a:cubicBezTo>
                <a:close/>
                <a:moveTo>
                  <a:pt x="1797" y="2243"/>
                </a:moveTo>
                <a:lnTo>
                  <a:pt x="1797" y="2243"/>
                </a:lnTo>
                <a:cubicBezTo>
                  <a:pt x="1801" y="2241"/>
                  <a:pt x="1806" y="2242"/>
                  <a:pt x="1809" y="2246"/>
                </a:cubicBezTo>
                <a:cubicBezTo>
                  <a:pt x="1811" y="2250"/>
                  <a:pt x="1810" y="2255"/>
                  <a:pt x="1806" y="2257"/>
                </a:cubicBezTo>
                <a:cubicBezTo>
                  <a:pt x="1802" y="2260"/>
                  <a:pt x="1797" y="2259"/>
                  <a:pt x="1795" y="2255"/>
                </a:cubicBezTo>
                <a:cubicBezTo>
                  <a:pt x="1792" y="2251"/>
                  <a:pt x="1793" y="2246"/>
                  <a:pt x="1797" y="2243"/>
                </a:cubicBezTo>
                <a:close/>
                <a:moveTo>
                  <a:pt x="1826" y="2226"/>
                </a:moveTo>
                <a:lnTo>
                  <a:pt x="1826" y="2226"/>
                </a:lnTo>
                <a:cubicBezTo>
                  <a:pt x="1829" y="2224"/>
                  <a:pt x="1835" y="2225"/>
                  <a:pt x="1837" y="2229"/>
                </a:cubicBezTo>
                <a:cubicBezTo>
                  <a:pt x="1840" y="2232"/>
                  <a:pt x="1838" y="2238"/>
                  <a:pt x="1835" y="2240"/>
                </a:cubicBezTo>
                <a:cubicBezTo>
                  <a:pt x="1831" y="2243"/>
                  <a:pt x="1826" y="2241"/>
                  <a:pt x="1823" y="2238"/>
                </a:cubicBezTo>
                <a:cubicBezTo>
                  <a:pt x="1821" y="2234"/>
                  <a:pt x="1822" y="2229"/>
                  <a:pt x="1826" y="2226"/>
                </a:cubicBezTo>
                <a:close/>
                <a:moveTo>
                  <a:pt x="1854" y="2209"/>
                </a:moveTo>
                <a:lnTo>
                  <a:pt x="1854" y="2209"/>
                </a:lnTo>
                <a:cubicBezTo>
                  <a:pt x="1858" y="2206"/>
                  <a:pt x="1863" y="2207"/>
                  <a:pt x="1866" y="2211"/>
                </a:cubicBezTo>
                <a:cubicBezTo>
                  <a:pt x="1868" y="2215"/>
                  <a:pt x="1867" y="2220"/>
                  <a:pt x="1863" y="2223"/>
                </a:cubicBezTo>
                <a:cubicBezTo>
                  <a:pt x="1859" y="2225"/>
                  <a:pt x="1854" y="2224"/>
                  <a:pt x="1852" y="2220"/>
                </a:cubicBezTo>
                <a:cubicBezTo>
                  <a:pt x="1849" y="2216"/>
                  <a:pt x="1850" y="2211"/>
                  <a:pt x="1854" y="2209"/>
                </a:cubicBezTo>
                <a:close/>
                <a:moveTo>
                  <a:pt x="1881" y="2192"/>
                </a:moveTo>
                <a:lnTo>
                  <a:pt x="1881" y="2192"/>
                </a:lnTo>
                <a:cubicBezTo>
                  <a:pt x="1884" y="2189"/>
                  <a:pt x="1890" y="2189"/>
                  <a:pt x="1893" y="2192"/>
                </a:cubicBezTo>
                <a:cubicBezTo>
                  <a:pt x="1896" y="2196"/>
                  <a:pt x="1896" y="2201"/>
                  <a:pt x="1892" y="2204"/>
                </a:cubicBezTo>
                <a:cubicBezTo>
                  <a:pt x="1889" y="2207"/>
                  <a:pt x="1884" y="2207"/>
                  <a:pt x="1880" y="2203"/>
                </a:cubicBezTo>
                <a:cubicBezTo>
                  <a:pt x="1877" y="2200"/>
                  <a:pt x="1878" y="2195"/>
                  <a:pt x="1881" y="2192"/>
                </a:cubicBezTo>
                <a:close/>
                <a:moveTo>
                  <a:pt x="1908" y="2172"/>
                </a:moveTo>
                <a:lnTo>
                  <a:pt x="1908" y="2172"/>
                </a:lnTo>
                <a:cubicBezTo>
                  <a:pt x="1911" y="2169"/>
                  <a:pt x="1916" y="2169"/>
                  <a:pt x="1919" y="2172"/>
                </a:cubicBezTo>
                <a:cubicBezTo>
                  <a:pt x="1923" y="2176"/>
                  <a:pt x="1922" y="2181"/>
                  <a:pt x="1919" y="2184"/>
                </a:cubicBezTo>
                <a:cubicBezTo>
                  <a:pt x="1916" y="2187"/>
                  <a:pt x="1910" y="2187"/>
                  <a:pt x="1907" y="2183"/>
                </a:cubicBezTo>
                <a:cubicBezTo>
                  <a:pt x="1904" y="2180"/>
                  <a:pt x="1904" y="2175"/>
                  <a:pt x="1908" y="2172"/>
                </a:cubicBezTo>
                <a:close/>
                <a:moveTo>
                  <a:pt x="1934" y="2152"/>
                </a:moveTo>
                <a:lnTo>
                  <a:pt x="1934" y="2152"/>
                </a:lnTo>
                <a:cubicBezTo>
                  <a:pt x="1938" y="2149"/>
                  <a:pt x="1943" y="2149"/>
                  <a:pt x="1946" y="2152"/>
                </a:cubicBezTo>
                <a:cubicBezTo>
                  <a:pt x="1949" y="2156"/>
                  <a:pt x="1949" y="2161"/>
                  <a:pt x="1946" y="2164"/>
                </a:cubicBezTo>
                <a:cubicBezTo>
                  <a:pt x="1942" y="2167"/>
                  <a:pt x="1937" y="2167"/>
                  <a:pt x="1934" y="2164"/>
                </a:cubicBezTo>
                <a:cubicBezTo>
                  <a:pt x="1931" y="2160"/>
                  <a:pt x="1931" y="2155"/>
                  <a:pt x="1934" y="2152"/>
                </a:cubicBezTo>
                <a:close/>
                <a:moveTo>
                  <a:pt x="1961" y="2132"/>
                </a:moveTo>
                <a:lnTo>
                  <a:pt x="1961" y="2132"/>
                </a:lnTo>
                <a:cubicBezTo>
                  <a:pt x="1965" y="2129"/>
                  <a:pt x="1970" y="2129"/>
                  <a:pt x="1973" y="2132"/>
                </a:cubicBezTo>
                <a:cubicBezTo>
                  <a:pt x="1976" y="2136"/>
                  <a:pt x="1976" y="2141"/>
                  <a:pt x="1972" y="2144"/>
                </a:cubicBezTo>
                <a:cubicBezTo>
                  <a:pt x="1969" y="2147"/>
                  <a:pt x="1964" y="2147"/>
                  <a:pt x="1961" y="2144"/>
                </a:cubicBezTo>
                <a:cubicBezTo>
                  <a:pt x="1958" y="2140"/>
                  <a:pt x="1958" y="2135"/>
                  <a:pt x="1961" y="2132"/>
                </a:cubicBezTo>
                <a:close/>
                <a:moveTo>
                  <a:pt x="1986" y="2110"/>
                </a:moveTo>
                <a:lnTo>
                  <a:pt x="1986" y="2110"/>
                </a:lnTo>
                <a:cubicBezTo>
                  <a:pt x="1989" y="2107"/>
                  <a:pt x="1994" y="2107"/>
                  <a:pt x="1998" y="2110"/>
                </a:cubicBezTo>
                <a:cubicBezTo>
                  <a:pt x="2001" y="2113"/>
                  <a:pt x="2001" y="2119"/>
                  <a:pt x="1998" y="2122"/>
                </a:cubicBezTo>
                <a:cubicBezTo>
                  <a:pt x="1994" y="2125"/>
                  <a:pt x="1989" y="2125"/>
                  <a:pt x="1986" y="2122"/>
                </a:cubicBezTo>
                <a:cubicBezTo>
                  <a:pt x="1983" y="2119"/>
                  <a:pt x="1983" y="2113"/>
                  <a:pt x="1986" y="2110"/>
                </a:cubicBezTo>
                <a:close/>
                <a:moveTo>
                  <a:pt x="2011" y="2088"/>
                </a:moveTo>
                <a:lnTo>
                  <a:pt x="2011" y="2088"/>
                </a:lnTo>
                <a:cubicBezTo>
                  <a:pt x="2014" y="2084"/>
                  <a:pt x="2019" y="2084"/>
                  <a:pt x="2022" y="2088"/>
                </a:cubicBezTo>
                <a:cubicBezTo>
                  <a:pt x="2026" y="2091"/>
                  <a:pt x="2026" y="2096"/>
                  <a:pt x="2022" y="2099"/>
                </a:cubicBezTo>
                <a:cubicBezTo>
                  <a:pt x="2019" y="2103"/>
                  <a:pt x="2014" y="2103"/>
                  <a:pt x="2011" y="2099"/>
                </a:cubicBezTo>
                <a:cubicBezTo>
                  <a:pt x="2007" y="2096"/>
                  <a:pt x="2007" y="2091"/>
                  <a:pt x="2011" y="2088"/>
                </a:cubicBezTo>
                <a:close/>
                <a:moveTo>
                  <a:pt x="2035" y="2065"/>
                </a:moveTo>
                <a:lnTo>
                  <a:pt x="2035" y="2065"/>
                </a:lnTo>
                <a:cubicBezTo>
                  <a:pt x="2038" y="2062"/>
                  <a:pt x="2044" y="2062"/>
                  <a:pt x="2047" y="2065"/>
                </a:cubicBezTo>
                <a:cubicBezTo>
                  <a:pt x="2050" y="2068"/>
                  <a:pt x="2050" y="2074"/>
                  <a:pt x="2047" y="2077"/>
                </a:cubicBezTo>
                <a:cubicBezTo>
                  <a:pt x="2044" y="2080"/>
                  <a:pt x="2038" y="2080"/>
                  <a:pt x="2035" y="2077"/>
                </a:cubicBezTo>
                <a:cubicBezTo>
                  <a:pt x="2032" y="2074"/>
                  <a:pt x="2032" y="2068"/>
                  <a:pt x="2035" y="2065"/>
                </a:cubicBezTo>
                <a:close/>
                <a:moveTo>
                  <a:pt x="2058" y="2043"/>
                </a:moveTo>
                <a:lnTo>
                  <a:pt x="2058" y="2043"/>
                </a:lnTo>
                <a:cubicBezTo>
                  <a:pt x="2061" y="2039"/>
                  <a:pt x="2066" y="2038"/>
                  <a:pt x="2070" y="2041"/>
                </a:cubicBezTo>
                <a:cubicBezTo>
                  <a:pt x="2074" y="2044"/>
                  <a:pt x="2074" y="2049"/>
                  <a:pt x="2072" y="2053"/>
                </a:cubicBezTo>
                <a:cubicBezTo>
                  <a:pt x="2069" y="2056"/>
                  <a:pt x="2063" y="2057"/>
                  <a:pt x="2060" y="2054"/>
                </a:cubicBezTo>
                <a:cubicBezTo>
                  <a:pt x="2056" y="2052"/>
                  <a:pt x="2055" y="2046"/>
                  <a:pt x="2058" y="2043"/>
                </a:cubicBezTo>
                <a:close/>
                <a:moveTo>
                  <a:pt x="2081" y="2018"/>
                </a:moveTo>
                <a:lnTo>
                  <a:pt x="2081" y="2018"/>
                </a:lnTo>
                <a:cubicBezTo>
                  <a:pt x="2084" y="2014"/>
                  <a:pt x="2089" y="2014"/>
                  <a:pt x="2092" y="2016"/>
                </a:cubicBezTo>
                <a:cubicBezTo>
                  <a:pt x="2096" y="2019"/>
                  <a:pt x="2097" y="2024"/>
                  <a:pt x="2094" y="2028"/>
                </a:cubicBezTo>
                <a:cubicBezTo>
                  <a:pt x="2091" y="2032"/>
                  <a:pt x="2086" y="2032"/>
                  <a:pt x="2082" y="2030"/>
                </a:cubicBezTo>
                <a:cubicBezTo>
                  <a:pt x="2079" y="2027"/>
                  <a:pt x="2078" y="2022"/>
                  <a:pt x="2081" y="2018"/>
                </a:cubicBezTo>
                <a:close/>
                <a:moveTo>
                  <a:pt x="2103" y="1993"/>
                </a:moveTo>
                <a:lnTo>
                  <a:pt x="2103" y="1993"/>
                </a:lnTo>
                <a:cubicBezTo>
                  <a:pt x="2106" y="1990"/>
                  <a:pt x="2111" y="1989"/>
                  <a:pt x="2115" y="1992"/>
                </a:cubicBezTo>
                <a:cubicBezTo>
                  <a:pt x="2119" y="1995"/>
                  <a:pt x="2119" y="2000"/>
                  <a:pt x="2116" y="2004"/>
                </a:cubicBezTo>
                <a:cubicBezTo>
                  <a:pt x="2114" y="2007"/>
                  <a:pt x="2108" y="2008"/>
                  <a:pt x="2105" y="2005"/>
                </a:cubicBezTo>
                <a:cubicBezTo>
                  <a:pt x="2101" y="2002"/>
                  <a:pt x="2100" y="1997"/>
                  <a:pt x="2103" y="1993"/>
                </a:cubicBezTo>
                <a:close/>
                <a:moveTo>
                  <a:pt x="2126" y="1969"/>
                </a:moveTo>
                <a:lnTo>
                  <a:pt x="2126" y="1969"/>
                </a:lnTo>
                <a:cubicBezTo>
                  <a:pt x="2129" y="1965"/>
                  <a:pt x="2134" y="1964"/>
                  <a:pt x="2137" y="1967"/>
                </a:cubicBezTo>
                <a:cubicBezTo>
                  <a:pt x="2141" y="1970"/>
                  <a:pt x="2142" y="1975"/>
                  <a:pt x="2139" y="1979"/>
                </a:cubicBezTo>
                <a:cubicBezTo>
                  <a:pt x="2136" y="1983"/>
                  <a:pt x="2131" y="1983"/>
                  <a:pt x="2127" y="1980"/>
                </a:cubicBezTo>
                <a:cubicBezTo>
                  <a:pt x="2124" y="1978"/>
                  <a:pt x="2123" y="1972"/>
                  <a:pt x="2126" y="1969"/>
                </a:cubicBezTo>
                <a:close/>
                <a:moveTo>
                  <a:pt x="2146" y="1942"/>
                </a:moveTo>
                <a:lnTo>
                  <a:pt x="2146" y="1942"/>
                </a:lnTo>
                <a:cubicBezTo>
                  <a:pt x="2148" y="1939"/>
                  <a:pt x="2154" y="1938"/>
                  <a:pt x="2157" y="1940"/>
                </a:cubicBezTo>
                <a:cubicBezTo>
                  <a:pt x="2161" y="1943"/>
                  <a:pt x="2162" y="1948"/>
                  <a:pt x="2159" y="1952"/>
                </a:cubicBezTo>
                <a:cubicBezTo>
                  <a:pt x="2157" y="1956"/>
                  <a:pt x="2151" y="1957"/>
                  <a:pt x="2148" y="1954"/>
                </a:cubicBezTo>
                <a:cubicBezTo>
                  <a:pt x="2144" y="1951"/>
                  <a:pt x="2143" y="1946"/>
                  <a:pt x="2146" y="1942"/>
                </a:cubicBezTo>
                <a:close/>
                <a:moveTo>
                  <a:pt x="2166" y="1916"/>
                </a:moveTo>
                <a:lnTo>
                  <a:pt x="2166" y="1916"/>
                </a:lnTo>
                <a:cubicBezTo>
                  <a:pt x="2168" y="1912"/>
                  <a:pt x="2173" y="1911"/>
                  <a:pt x="2177" y="1914"/>
                </a:cubicBezTo>
                <a:cubicBezTo>
                  <a:pt x="2181" y="1916"/>
                  <a:pt x="2182" y="1922"/>
                  <a:pt x="2179" y="1925"/>
                </a:cubicBezTo>
                <a:cubicBezTo>
                  <a:pt x="2176" y="1929"/>
                  <a:pt x="2171" y="1930"/>
                  <a:pt x="2168" y="1927"/>
                </a:cubicBezTo>
                <a:cubicBezTo>
                  <a:pt x="2164" y="1925"/>
                  <a:pt x="2163" y="1919"/>
                  <a:pt x="2166" y="1916"/>
                </a:cubicBezTo>
                <a:close/>
                <a:moveTo>
                  <a:pt x="2186" y="1889"/>
                </a:moveTo>
                <a:lnTo>
                  <a:pt x="2186" y="1889"/>
                </a:lnTo>
                <a:cubicBezTo>
                  <a:pt x="2188" y="1885"/>
                  <a:pt x="2193" y="1884"/>
                  <a:pt x="2197" y="1887"/>
                </a:cubicBezTo>
                <a:cubicBezTo>
                  <a:pt x="2201" y="1890"/>
                  <a:pt x="2202" y="1895"/>
                  <a:pt x="2199" y="1899"/>
                </a:cubicBezTo>
                <a:cubicBezTo>
                  <a:pt x="2196" y="1902"/>
                  <a:pt x="2191" y="1903"/>
                  <a:pt x="2187" y="1901"/>
                </a:cubicBezTo>
                <a:cubicBezTo>
                  <a:pt x="2184" y="1898"/>
                  <a:pt x="2183" y="1893"/>
                  <a:pt x="2186" y="1889"/>
                </a:cubicBezTo>
                <a:close/>
                <a:moveTo>
                  <a:pt x="2204" y="1862"/>
                </a:moveTo>
                <a:lnTo>
                  <a:pt x="2204" y="1862"/>
                </a:lnTo>
                <a:cubicBezTo>
                  <a:pt x="2206" y="1858"/>
                  <a:pt x="2211" y="1857"/>
                  <a:pt x="2215" y="1859"/>
                </a:cubicBezTo>
                <a:cubicBezTo>
                  <a:pt x="2219" y="1861"/>
                  <a:pt x="2221" y="1866"/>
                  <a:pt x="2218" y="1870"/>
                </a:cubicBezTo>
                <a:cubicBezTo>
                  <a:pt x="2216" y="1874"/>
                  <a:pt x="2211" y="1876"/>
                  <a:pt x="2207" y="1874"/>
                </a:cubicBezTo>
                <a:cubicBezTo>
                  <a:pt x="2203" y="1871"/>
                  <a:pt x="2202" y="1866"/>
                  <a:pt x="2204" y="1862"/>
                </a:cubicBezTo>
                <a:close/>
                <a:moveTo>
                  <a:pt x="2221" y="1834"/>
                </a:moveTo>
                <a:lnTo>
                  <a:pt x="2221" y="1834"/>
                </a:lnTo>
                <a:cubicBezTo>
                  <a:pt x="2223" y="1830"/>
                  <a:pt x="2228" y="1828"/>
                  <a:pt x="2232" y="1830"/>
                </a:cubicBezTo>
                <a:cubicBezTo>
                  <a:pt x="2236" y="1832"/>
                  <a:pt x="2238" y="1838"/>
                  <a:pt x="2236" y="1842"/>
                </a:cubicBezTo>
                <a:cubicBezTo>
                  <a:pt x="2233" y="1846"/>
                  <a:pt x="2228" y="1847"/>
                  <a:pt x="2224" y="1845"/>
                </a:cubicBezTo>
                <a:cubicBezTo>
                  <a:pt x="2220" y="1843"/>
                  <a:pt x="2219" y="1838"/>
                  <a:pt x="2221" y="1834"/>
                </a:cubicBezTo>
                <a:close/>
                <a:moveTo>
                  <a:pt x="2238" y="1805"/>
                </a:moveTo>
                <a:lnTo>
                  <a:pt x="2238" y="1805"/>
                </a:lnTo>
                <a:cubicBezTo>
                  <a:pt x="2240" y="1801"/>
                  <a:pt x="2245" y="1800"/>
                  <a:pt x="2250" y="1802"/>
                </a:cubicBezTo>
                <a:cubicBezTo>
                  <a:pt x="2254" y="1804"/>
                  <a:pt x="2255" y="1809"/>
                  <a:pt x="2253" y="1813"/>
                </a:cubicBezTo>
                <a:cubicBezTo>
                  <a:pt x="2251" y="1817"/>
                  <a:pt x="2246" y="1819"/>
                  <a:pt x="2242" y="1816"/>
                </a:cubicBezTo>
                <a:cubicBezTo>
                  <a:pt x="2238" y="1814"/>
                  <a:pt x="2236" y="1809"/>
                  <a:pt x="2238" y="1805"/>
                </a:cubicBezTo>
                <a:close/>
                <a:moveTo>
                  <a:pt x="2256" y="1777"/>
                </a:moveTo>
                <a:lnTo>
                  <a:pt x="2256" y="1777"/>
                </a:lnTo>
                <a:cubicBezTo>
                  <a:pt x="2258" y="1773"/>
                  <a:pt x="2263" y="1771"/>
                  <a:pt x="2267" y="1773"/>
                </a:cubicBezTo>
                <a:cubicBezTo>
                  <a:pt x="2271" y="1775"/>
                  <a:pt x="2272" y="1780"/>
                  <a:pt x="2270" y="1785"/>
                </a:cubicBezTo>
                <a:cubicBezTo>
                  <a:pt x="2268" y="1789"/>
                  <a:pt x="2263" y="1790"/>
                  <a:pt x="2259" y="1788"/>
                </a:cubicBezTo>
                <a:cubicBezTo>
                  <a:pt x="2255" y="1786"/>
                  <a:pt x="2253" y="1781"/>
                  <a:pt x="2256" y="1777"/>
                </a:cubicBezTo>
                <a:close/>
                <a:moveTo>
                  <a:pt x="2270" y="1748"/>
                </a:moveTo>
                <a:lnTo>
                  <a:pt x="2270" y="1748"/>
                </a:lnTo>
                <a:cubicBezTo>
                  <a:pt x="2271" y="1743"/>
                  <a:pt x="2276" y="1741"/>
                  <a:pt x="2280" y="1743"/>
                </a:cubicBezTo>
                <a:cubicBezTo>
                  <a:pt x="2285" y="1744"/>
                  <a:pt x="2287" y="1749"/>
                  <a:pt x="2285" y="1753"/>
                </a:cubicBezTo>
                <a:lnTo>
                  <a:pt x="2285" y="1754"/>
                </a:lnTo>
                <a:cubicBezTo>
                  <a:pt x="2284" y="1758"/>
                  <a:pt x="2279" y="1760"/>
                  <a:pt x="2274" y="1758"/>
                </a:cubicBezTo>
                <a:cubicBezTo>
                  <a:pt x="2270" y="1757"/>
                  <a:pt x="2268" y="1752"/>
                  <a:pt x="2270" y="1748"/>
                </a:cubicBezTo>
                <a:close/>
                <a:moveTo>
                  <a:pt x="2284" y="1718"/>
                </a:moveTo>
                <a:lnTo>
                  <a:pt x="2284" y="1718"/>
                </a:lnTo>
                <a:cubicBezTo>
                  <a:pt x="2286" y="1713"/>
                  <a:pt x="2290" y="1711"/>
                  <a:pt x="2295" y="1713"/>
                </a:cubicBezTo>
                <a:cubicBezTo>
                  <a:pt x="2299" y="1714"/>
                  <a:pt x="2301" y="1719"/>
                  <a:pt x="2300" y="1723"/>
                </a:cubicBezTo>
                <a:cubicBezTo>
                  <a:pt x="2298" y="1728"/>
                  <a:pt x="2293" y="1730"/>
                  <a:pt x="2289" y="1728"/>
                </a:cubicBezTo>
                <a:cubicBezTo>
                  <a:pt x="2285" y="1727"/>
                  <a:pt x="2282" y="1722"/>
                  <a:pt x="2284" y="1718"/>
                </a:cubicBezTo>
                <a:close/>
                <a:moveTo>
                  <a:pt x="2298" y="1688"/>
                </a:moveTo>
                <a:lnTo>
                  <a:pt x="2298" y="1688"/>
                </a:lnTo>
                <a:cubicBezTo>
                  <a:pt x="2300" y="1683"/>
                  <a:pt x="2305" y="1681"/>
                  <a:pt x="2309" y="1683"/>
                </a:cubicBezTo>
                <a:cubicBezTo>
                  <a:pt x="2313" y="1684"/>
                  <a:pt x="2316" y="1689"/>
                  <a:pt x="2314" y="1693"/>
                </a:cubicBezTo>
                <a:cubicBezTo>
                  <a:pt x="2312" y="1698"/>
                  <a:pt x="2308" y="1700"/>
                  <a:pt x="2303" y="1698"/>
                </a:cubicBezTo>
                <a:cubicBezTo>
                  <a:pt x="2299" y="1697"/>
                  <a:pt x="2297" y="1692"/>
                  <a:pt x="2298" y="1688"/>
                </a:cubicBezTo>
                <a:close/>
                <a:moveTo>
                  <a:pt x="2311" y="1658"/>
                </a:moveTo>
                <a:lnTo>
                  <a:pt x="2311" y="1658"/>
                </a:lnTo>
                <a:cubicBezTo>
                  <a:pt x="2312" y="1653"/>
                  <a:pt x="2317" y="1651"/>
                  <a:pt x="2321" y="1652"/>
                </a:cubicBezTo>
                <a:cubicBezTo>
                  <a:pt x="2326" y="1653"/>
                  <a:pt x="2328" y="1657"/>
                  <a:pt x="2327" y="1662"/>
                </a:cubicBezTo>
                <a:cubicBezTo>
                  <a:pt x="2326" y="1666"/>
                  <a:pt x="2322" y="1669"/>
                  <a:pt x="2317" y="1668"/>
                </a:cubicBezTo>
                <a:cubicBezTo>
                  <a:pt x="2313" y="1667"/>
                  <a:pt x="2310" y="1662"/>
                  <a:pt x="2311" y="1658"/>
                </a:cubicBezTo>
                <a:close/>
                <a:moveTo>
                  <a:pt x="2323" y="1627"/>
                </a:moveTo>
                <a:lnTo>
                  <a:pt x="2323" y="1627"/>
                </a:lnTo>
                <a:cubicBezTo>
                  <a:pt x="2324" y="1622"/>
                  <a:pt x="2328" y="1619"/>
                  <a:pt x="2333" y="1620"/>
                </a:cubicBezTo>
                <a:cubicBezTo>
                  <a:pt x="2337" y="1621"/>
                  <a:pt x="2340" y="1626"/>
                  <a:pt x="2339" y="1630"/>
                </a:cubicBezTo>
                <a:cubicBezTo>
                  <a:pt x="2338" y="1635"/>
                  <a:pt x="2333" y="1638"/>
                  <a:pt x="2329" y="1637"/>
                </a:cubicBezTo>
                <a:cubicBezTo>
                  <a:pt x="2324" y="1636"/>
                  <a:pt x="2322" y="1631"/>
                  <a:pt x="2323" y="1627"/>
                </a:cubicBezTo>
                <a:close/>
                <a:moveTo>
                  <a:pt x="2334" y="1595"/>
                </a:moveTo>
                <a:lnTo>
                  <a:pt x="2334" y="1595"/>
                </a:lnTo>
                <a:cubicBezTo>
                  <a:pt x="2335" y="1591"/>
                  <a:pt x="2340" y="1588"/>
                  <a:pt x="2344" y="1589"/>
                </a:cubicBezTo>
                <a:cubicBezTo>
                  <a:pt x="2349" y="1590"/>
                  <a:pt x="2351" y="1595"/>
                  <a:pt x="2350" y="1599"/>
                </a:cubicBezTo>
                <a:cubicBezTo>
                  <a:pt x="2349" y="1604"/>
                  <a:pt x="2345" y="1606"/>
                  <a:pt x="2340" y="1605"/>
                </a:cubicBezTo>
                <a:cubicBezTo>
                  <a:pt x="2336" y="1604"/>
                  <a:pt x="2333" y="1600"/>
                  <a:pt x="2334" y="1595"/>
                </a:cubicBezTo>
                <a:close/>
                <a:moveTo>
                  <a:pt x="2346" y="1564"/>
                </a:moveTo>
                <a:lnTo>
                  <a:pt x="2346" y="1564"/>
                </a:lnTo>
                <a:cubicBezTo>
                  <a:pt x="2347" y="1559"/>
                  <a:pt x="2351" y="1557"/>
                  <a:pt x="2356" y="1558"/>
                </a:cubicBezTo>
                <a:cubicBezTo>
                  <a:pt x="2360" y="1559"/>
                  <a:pt x="2363" y="1563"/>
                  <a:pt x="2362" y="1568"/>
                </a:cubicBezTo>
                <a:cubicBezTo>
                  <a:pt x="2361" y="1572"/>
                  <a:pt x="2356" y="1575"/>
                  <a:pt x="2352" y="1574"/>
                </a:cubicBezTo>
                <a:cubicBezTo>
                  <a:pt x="2347" y="1573"/>
                  <a:pt x="2345" y="1568"/>
                  <a:pt x="2346" y="1564"/>
                </a:cubicBezTo>
                <a:close/>
                <a:moveTo>
                  <a:pt x="2354" y="1532"/>
                </a:moveTo>
                <a:lnTo>
                  <a:pt x="2354" y="1532"/>
                </a:lnTo>
                <a:cubicBezTo>
                  <a:pt x="2355" y="1527"/>
                  <a:pt x="2360" y="1524"/>
                  <a:pt x="2364" y="1525"/>
                </a:cubicBezTo>
                <a:cubicBezTo>
                  <a:pt x="2369" y="1527"/>
                  <a:pt x="2371" y="1531"/>
                  <a:pt x="2370" y="1536"/>
                </a:cubicBezTo>
                <a:cubicBezTo>
                  <a:pt x="2369" y="1540"/>
                  <a:pt x="2365" y="1543"/>
                  <a:pt x="2360" y="1542"/>
                </a:cubicBezTo>
                <a:cubicBezTo>
                  <a:pt x="2356" y="1541"/>
                  <a:pt x="2353" y="1536"/>
                  <a:pt x="2354" y="1532"/>
                </a:cubicBezTo>
                <a:close/>
                <a:moveTo>
                  <a:pt x="2362" y="1499"/>
                </a:moveTo>
                <a:lnTo>
                  <a:pt x="2362" y="1499"/>
                </a:lnTo>
                <a:cubicBezTo>
                  <a:pt x="2363" y="1495"/>
                  <a:pt x="2368" y="1492"/>
                  <a:pt x="2372" y="1493"/>
                </a:cubicBezTo>
                <a:cubicBezTo>
                  <a:pt x="2377" y="1494"/>
                  <a:pt x="2380" y="1499"/>
                  <a:pt x="2379" y="1503"/>
                </a:cubicBezTo>
                <a:cubicBezTo>
                  <a:pt x="2377" y="1508"/>
                  <a:pt x="2373" y="1510"/>
                  <a:pt x="2369" y="1509"/>
                </a:cubicBezTo>
                <a:cubicBezTo>
                  <a:pt x="2364" y="1508"/>
                  <a:pt x="2361" y="1504"/>
                  <a:pt x="2362" y="1499"/>
                </a:cubicBezTo>
                <a:close/>
                <a:moveTo>
                  <a:pt x="2371" y="1467"/>
                </a:moveTo>
                <a:lnTo>
                  <a:pt x="2371" y="1467"/>
                </a:lnTo>
                <a:cubicBezTo>
                  <a:pt x="2372" y="1463"/>
                  <a:pt x="2376" y="1460"/>
                  <a:pt x="2381" y="1461"/>
                </a:cubicBezTo>
                <a:cubicBezTo>
                  <a:pt x="2385" y="1462"/>
                  <a:pt x="2388" y="1466"/>
                  <a:pt x="2387" y="1471"/>
                </a:cubicBezTo>
                <a:cubicBezTo>
                  <a:pt x="2386" y="1475"/>
                  <a:pt x="2381" y="1478"/>
                  <a:pt x="2377" y="1477"/>
                </a:cubicBezTo>
                <a:cubicBezTo>
                  <a:pt x="2372" y="1476"/>
                  <a:pt x="2370" y="1472"/>
                  <a:pt x="2371" y="1467"/>
                </a:cubicBezTo>
                <a:close/>
                <a:moveTo>
                  <a:pt x="2377" y="1435"/>
                </a:moveTo>
                <a:lnTo>
                  <a:pt x="2377" y="1435"/>
                </a:lnTo>
                <a:cubicBezTo>
                  <a:pt x="2378" y="1431"/>
                  <a:pt x="2382" y="1428"/>
                  <a:pt x="2387" y="1428"/>
                </a:cubicBezTo>
                <a:cubicBezTo>
                  <a:pt x="2391" y="1429"/>
                  <a:pt x="2394" y="1433"/>
                  <a:pt x="2394" y="1437"/>
                </a:cubicBezTo>
                <a:cubicBezTo>
                  <a:pt x="2393" y="1442"/>
                  <a:pt x="2389" y="1445"/>
                  <a:pt x="2385" y="1445"/>
                </a:cubicBezTo>
                <a:cubicBezTo>
                  <a:pt x="2380" y="1444"/>
                  <a:pt x="2377" y="1440"/>
                  <a:pt x="2377" y="1435"/>
                </a:cubicBezTo>
                <a:close/>
                <a:moveTo>
                  <a:pt x="2382" y="1402"/>
                </a:moveTo>
                <a:lnTo>
                  <a:pt x="2382" y="1402"/>
                </a:lnTo>
                <a:cubicBezTo>
                  <a:pt x="2383" y="1398"/>
                  <a:pt x="2387" y="1395"/>
                  <a:pt x="2392" y="1395"/>
                </a:cubicBezTo>
                <a:cubicBezTo>
                  <a:pt x="2396" y="1396"/>
                  <a:pt x="2400" y="1400"/>
                  <a:pt x="2399" y="1404"/>
                </a:cubicBezTo>
                <a:cubicBezTo>
                  <a:pt x="2398" y="1409"/>
                  <a:pt x="2394" y="1412"/>
                  <a:pt x="2390" y="1412"/>
                </a:cubicBezTo>
                <a:cubicBezTo>
                  <a:pt x="2385" y="1411"/>
                  <a:pt x="2382" y="1407"/>
                  <a:pt x="2382" y="1402"/>
                </a:cubicBezTo>
                <a:close/>
                <a:moveTo>
                  <a:pt x="2388" y="1370"/>
                </a:moveTo>
                <a:lnTo>
                  <a:pt x="2388" y="1370"/>
                </a:lnTo>
                <a:cubicBezTo>
                  <a:pt x="2388" y="1365"/>
                  <a:pt x="2392" y="1362"/>
                  <a:pt x="2397" y="1362"/>
                </a:cubicBezTo>
                <a:cubicBezTo>
                  <a:pt x="2401" y="1363"/>
                  <a:pt x="2405" y="1367"/>
                  <a:pt x="2404" y="1371"/>
                </a:cubicBezTo>
                <a:cubicBezTo>
                  <a:pt x="2404" y="1376"/>
                  <a:pt x="2399" y="1379"/>
                  <a:pt x="2395" y="1379"/>
                </a:cubicBezTo>
                <a:cubicBezTo>
                  <a:pt x="2390" y="1378"/>
                  <a:pt x="2387" y="1374"/>
                  <a:pt x="2388" y="1370"/>
                </a:cubicBezTo>
                <a:close/>
                <a:moveTo>
                  <a:pt x="2393" y="1337"/>
                </a:moveTo>
                <a:lnTo>
                  <a:pt x="2393" y="1337"/>
                </a:lnTo>
                <a:cubicBezTo>
                  <a:pt x="2393" y="1332"/>
                  <a:pt x="2397" y="1329"/>
                  <a:pt x="2402" y="1329"/>
                </a:cubicBezTo>
                <a:cubicBezTo>
                  <a:pt x="2406" y="1330"/>
                  <a:pt x="2410" y="1334"/>
                  <a:pt x="2409" y="1339"/>
                </a:cubicBezTo>
                <a:cubicBezTo>
                  <a:pt x="2409" y="1343"/>
                  <a:pt x="2405" y="1346"/>
                  <a:pt x="2400" y="1346"/>
                </a:cubicBezTo>
                <a:cubicBezTo>
                  <a:pt x="2395" y="1345"/>
                  <a:pt x="2392" y="1341"/>
                  <a:pt x="2393" y="1337"/>
                </a:cubicBezTo>
                <a:close/>
                <a:moveTo>
                  <a:pt x="2396" y="1304"/>
                </a:moveTo>
                <a:lnTo>
                  <a:pt x="2396" y="1304"/>
                </a:lnTo>
                <a:cubicBezTo>
                  <a:pt x="2396" y="1300"/>
                  <a:pt x="2399" y="1296"/>
                  <a:pt x="2404" y="1296"/>
                </a:cubicBezTo>
                <a:cubicBezTo>
                  <a:pt x="2409" y="1296"/>
                  <a:pt x="2412" y="1300"/>
                  <a:pt x="2412" y="1304"/>
                </a:cubicBezTo>
                <a:cubicBezTo>
                  <a:pt x="2412" y="1309"/>
                  <a:pt x="2409" y="1313"/>
                  <a:pt x="2404" y="1313"/>
                </a:cubicBezTo>
                <a:cubicBezTo>
                  <a:pt x="2399" y="1313"/>
                  <a:pt x="2396" y="1309"/>
                  <a:pt x="2396" y="1304"/>
                </a:cubicBezTo>
                <a:close/>
                <a:moveTo>
                  <a:pt x="2398" y="1271"/>
                </a:moveTo>
                <a:lnTo>
                  <a:pt x="2398" y="1271"/>
                </a:lnTo>
                <a:cubicBezTo>
                  <a:pt x="2398" y="1266"/>
                  <a:pt x="2402" y="1263"/>
                  <a:pt x="2406" y="1263"/>
                </a:cubicBezTo>
                <a:cubicBezTo>
                  <a:pt x="2411" y="1263"/>
                  <a:pt x="2415" y="1266"/>
                  <a:pt x="2415" y="1271"/>
                </a:cubicBezTo>
                <a:cubicBezTo>
                  <a:pt x="2415" y="1276"/>
                  <a:pt x="2411" y="1279"/>
                  <a:pt x="2406" y="1279"/>
                </a:cubicBezTo>
                <a:cubicBezTo>
                  <a:pt x="2402" y="1279"/>
                  <a:pt x="2398" y="1276"/>
                  <a:pt x="2398" y="1271"/>
                </a:cubicBezTo>
                <a:close/>
                <a:moveTo>
                  <a:pt x="2399" y="1238"/>
                </a:moveTo>
                <a:lnTo>
                  <a:pt x="2399" y="1238"/>
                </a:lnTo>
                <a:cubicBezTo>
                  <a:pt x="2399" y="1233"/>
                  <a:pt x="2403" y="1229"/>
                  <a:pt x="2407" y="1229"/>
                </a:cubicBezTo>
                <a:cubicBezTo>
                  <a:pt x="2412" y="1229"/>
                  <a:pt x="2416" y="1233"/>
                  <a:pt x="2416" y="1238"/>
                </a:cubicBezTo>
                <a:cubicBezTo>
                  <a:pt x="2416" y="1242"/>
                  <a:pt x="2412" y="1246"/>
                  <a:pt x="2407" y="1246"/>
                </a:cubicBezTo>
                <a:cubicBezTo>
                  <a:pt x="2403" y="1246"/>
                  <a:pt x="2399" y="1242"/>
                  <a:pt x="2399" y="1238"/>
                </a:cubicBezTo>
                <a:close/>
                <a:moveTo>
                  <a:pt x="2400" y="1205"/>
                </a:moveTo>
                <a:lnTo>
                  <a:pt x="2400" y="1205"/>
                </a:lnTo>
                <a:cubicBezTo>
                  <a:pt x="2399" y="1201"/>
                  <a:pt x="2402" y="1197"/>
                  <a:pt x="2407" y="1196"/>
                </a:cubicBezTo>
                <a:cubicBezTo>
                  <a:pt x="2412" y="1196"/>
                  <a:pt x="2416" y="1199"/>
                  <a:pt x="2416" y="1203"/>
                </a:cubicBezTo>
                <a:cubicBezTo>
                  <a:pt x="2417" y="1208"/>
                  <a:pt x="2413" y="1212"/>
                  <a:pt x="2409" y="1213"/>
                </a:cubicBezTo>
                <a:cubicBezTo>
                  <a:pt x="2404" y="1213"/>
                  <a:pt x="2400" y="1210"/>
                  <a:pt x="2400" y="1205"/>
                </a:cubicBezTo>
                <a:close/>
                <a:moveTo>
                  <a:pt x="2399" y="1172"/>
                </a:moveTo>
                <a:lnTo>
                  <a:pt x="2399" y="1172"/>
                </a:lnTo>
                <a:cubicBezTo>
                  <a:pt x="2398" y="1167"/>
                  <a:pt x="2402" y="1163"/>
                  <a:pt x="2406" y="1163"/>
                </a:cubicBezTo>
                <a:cubicBezTo>
                  <a:pt x="2411" y="1162"/>
                  <a:pt x="2415" y="1166"/>
                  <a:pt x="2415" y="1170"/>
                </a:cubicBezTo>
                <a:cubicBezTo>
                  <a:pt x="2416" y="1175"/>
                  <a:pt x="2413" y="1179"/>
                  <a:pt x="2408" y="1179"/>
                </a:cubicBezTo>
                <a:cubicBezTo>
                  <a:pt x="2403" y="1180"/>
                  <a:pt x="2399" y="1177"/>
                  <a:pt x="2399" y="1172"/>
                </a:cubicBezTo>
                <a:close/>
                <a:moveTo>
                  <a:pt x="2398" y="1139"/>
                </a:moveTo>
                <a:lnTo>
                  <a:pt x="2398" y="1139"/>
                </a:lnTo>
                <a:cubicBezTo>
                  <a:pt x="2397" y="1134"/>
                  <a:pt x="2400" y="1130"/>
                  <a:pt x="2405" y="1129"/>
                </a:cubicBezTo>
                <a:cubicBezTo>
                  <a:pt x="2409" y="1129"/>
                  <a:pt x="2414" y="1132"/>
                  <a:pt x="2414" y="1137"/>
                </a:cubicBezTo>
                <a:cubicBezTo>
                  <a:pt x="2415" y="1141"/>
                  <a:pt x="2411" y="1146"/>
                  <a:pt x="2407" y="1146"/>
                </a:cubicBezTo>
                <a:cubicBezTo>
                  <a:pt x="2402" y="1147"/>
                  <a:pt x="2398" y="1143"/>
                  <a:pt x="2398" y="1139"/>
                </a:cubicBezTo>
                <a:close/>
                <a:moveTo>
                  <a:pt x="2395" y="1105"/>
                </a:moveTo>
                <a:lnTo>
                  <a:pt x="2395" y="1105"/>
                </a:lnTo>
                <a:cubicBezTo>
                  <a:pt x="2395" y="1101"/>
                  <a:pt x="2398" y="1097"/>
                  <a:pt x="2402" y="1096"/>
                </a:cubicBezTo>
                <a:cubicBezTo>
                  <a:pt x="2407" y="1096"/>
                  <a:pt x="2411" y="1099"/>
                  <a:pt x="2412" y="1104"/>
                </a:cubicBezTo>
                <a:cubicBezTo>
                  <a:pt x="2412" y="1108"/>
                  <a:pt x="2409" y="1112"/>
                  <a:pt x="2404" y="1113"/>
                </a:cubicBezTo>
                <a:cubicBezTo>
                  <a:pt x="2400" y="1113"/>
                  <a:pt x="2396" y="1110"/>
                  <a:pt x="2395" y="1105"/>
                </a:cubicBezTo>
                <a:close/>
                <a:moveTo>
                  <a:pt x="2392" y="1073"/>
                </a:moveTo>
                <a:lnTo>
                  <a:pt x="2392" y="1073"/>
                </a:lnTo>
                <a:cubicBezTo>
                  <a:pt x="2391" y="1069"/>
                  <a:pt x="2393" y="1064"/>
                  <a:pt x="2398" y="1063"/>
                </a:cubicBezTo>
                <a:cubicBezTo>
                  <a:pt x="2402" y="1062"/>
                  <a:pt x="2407" y="1065"/>
                  <a:pt x="2408" y="1069"/>
                </a:cubicBezTo>
                <a:cubicBezTo>
                  <a:pt x="2409" y="1074"/>
                  <a:pt x="2406" y="1078"/>
                  <a:pt x="2402" y="1079"/>
                </a:cubicBezTo>
                <a:cubicBezTo>
                  <a:pt x="2397" y="1081"/>
                  <a:pt x="2393" y="1078"/>
                  <a:pt x="2392" y="1073"/>
                </a:cubicBezTo>
                <a:close/>
                <a:moveTo>
                  <a:pt x="2386" y="1040"/>
                </a:moveTo>
                <a:lnTo>
                  <a:pt x="2386" y="1040"/>
                </a:lnTo>
                <a:cubicBezTo>
                  <a:pt x="2385" y="1036"/>
                  <a:pt x="2388" y="1031"/>
                  <a:pt x="2393" y="1030"/>
                </a:cubicBezTo>
                <a:cubicBezTo>
                  <a:pt x="2397" y="1029"/>
                  <a:pt x="2402" y="1032"/>
                  <a:pt x="2403" y="1036"/>
                </a:cubicBezTo>
                <a:lnTo>
                  <a:pt x="2403" y="1037"/>
                </a:lnTo>
                <a:cubicBezTo>
                  <a:pt x="2404" y="1041"/>
                  <a:pt x="2401" y="1045"/>
                  <a:pt x="2397" y="1047"/>
                </a:cubicBezTo>
                <a:cubicBezTo>
                  <a:pt x="2392" y="1048"/>
                  <a:pt x="2388" y="1045"/>
                  <a:pt x="2386" y="1040"/>
                </a:cubicBezTo>
                <a:close/>
                <a:moveTo>
                  <a:pt x="2381" y="1007"/>
                </a:moveTo>
                <a:lnTo>
                  <a:pt x="2381" y="1007"/>
                </a:lnTo>
                <a:cubicBezTo>
                  <a:pt x="2380" y="1003"/>
                  <a:pt x="2383" y="998"/>
                  <a:pt x="2388" y="997"/>
                </a:cubicBezTo>
                <a:cubicBezTo>
                  <a:pt x="2392" y="996"/>
                  <a:pt x="2397" y="999"/>
                  <a:pt x="2398" y="1004"/>
                </a:cubicBezTo>
                <a:cubicBezTo>
                  <a:pt x="2399" y="1008"/>
                  <a:pt x="2396" y="1013"/>
                  <a:pt x="2391" y="1014"/>
                </a:cubicBezTo>
                <a:cubicBezTo>
                  <a:pt x="2387" y="1015"/>
                  <a:pt x="2382" y="1012"/>
                  <a:pt x="2381" y="1007"/>
                </a:cubicBezTo>
                <a:close/>
                <a:moveTo>
                  <a:pt x="2376" y="974"/>
                </a:moveTo>
                <a:lnTo>
                  <a:pt x="2376" y="974"/>
                </a:lnTo>
                <a:cubicBezTo>
                  <a:pt x="2375" y="970"/>
                  <a:pt x="2378" y="965"/>
                  <a:pt x="2382" y="964"/>
                </a:cubicBezTo>
                <a:cubicBezTo>
                  <a:pt x="2387" y="963"/>
                  <a:pt x="2391" y="966"/>
                  <a:pt x="2393" y="971"/>
                </a:cubicBezTo>
                <a:cubicBezTo>
                  <a:pt x="2394" y="975"/>
                  <a:pt x="2391" y="980"/>
                  <a:pt x="2386" y="981"/>
                </a:cubicBezTo>
                <a:cubicBezTo>
                  <a:pt x="2382" y="982"/>
                  <a:pt x="2377" y="979"/>
                  <a:pt x="2376" y="974"/>
                </a:cubicBezTo>
                <a:close/>
                <a:moveTo>
                  <a:pt x="2369" y="943"/>
                </a:moveTo>
                <a:lnTo>
                  <a:pt x="2369" y="943"/>
                </a:lnTo>
                <a:cubicBezTo>
                  <a:pt x="2367" y="938"/>
                  <a:pt x="2370" y="934"/>
                  <a:pt x="2374" y="932"/>
                </a:cubicBezTo>
                <a:cubicBezTo>
                  <a:pt x="2378" y="931"/>
                  <a:pt x="2383" y="933"/>
                  <a:pt x="2385" y="937"/>
                </a:cubicBezTo>
                <a:cubicBezTo>
                  <a:pt x="2386" y="942"/>
                  <a:pt x="2384" y="946"/>
                  <a:pt x="2379" y="948"/>
                </a:cubicBezTo>
                <a:cubicBezTo>
                  <a:pt x="2375" y="949"/>
                  <a:pt x="2370" y="947"/>
                  <a:pt x="2369" y="943"/>
                </a:cubicBezTo>
                <a:close/>
                <a:moveTo>
                  <a:pt x="2361" y="911"/>
                </a:moveTo>
                <a:lnTo>
                  <a:pt x="2361" y="911"/>
                </a:lnTo>
                <a:cubicBezTo>
                  <a:pt x="2359" y="906"/>
                  <a:pt x="2361" y="901"/>
                  <a:pt x="2366" y="900"/>
                </a:cubicBezTo>
                <a:cubicBezTo>
                  <a:pt x="2370" y="898"/>
                  <a:pt x="2375" y="901"/>
                  <a:pt x="2376" y="905"/>
                </a:cubicBezTo>
                <a:cubicBezTo>
                  <a:pt x="2378" y="909"/>
                  <a:pt x="2376" y="914"/>
                  <a:pt x="2371" y="916"/>
                </a:cubicBezTo>
                <a:cubicBezTo>
                  <a:pt x="2367" y="917"/>
                  <a:pt x="2362" y="915"/>
                  <a:pt x="2361" y="911"/>
                </a:cubicBezTo>
                <a:close/>
                <a:moveTo>
                  <a:pt x="2352" y="878"/>
                </a:moveTo>
                <a:lnTo>
                  <a:pt x="2352" y="878"/>
                </a:lnTo>
                <a:cubicBezTo>
                  <a:pt x="2351" y="874"/>
                  <a:pt x="2353" y="869"/>
                  <a:pt x="2357" y="868"/>
                </a:cubicBezTo>
                <a:cubicBezTo>
                  <a:pt x="2362" y="866"/>
                  <a:pt x="2366" y="868"/>
                  <a:pt x="2368" y="873"/>
                </a:cubicBezTo>
                <a:cubicBezTo>
                  <a:pt x="2370" y="877"/>
                  <a:pt x="2367" y="882"/>
                  <a:pt x="2363" y="883"/>
                </a:cubicBezTo>
                <a:cubicBezTo>
                  <a:pt x="2359" y="885"/>
                  <a:pt x="2354" y="883"/>
                  <a:pt x="2352" y="878"/>
                </a:cubicBezTo>
                <a:close/>
                <a:moveTo>
                  <a:pt x="2343" y="846"/>
                </a:moveTo>
                <a:lnTo>
                  <a:pt x="2343" y="846"/>
                </a:lnTo>
                <a:cubicBezTo>
                  <a:pt x="2342" y="842"/>
                  <a:pt x="2344" y="837"/>
                  <a:pt x="2348" y="836"/>
                </a:cubicBezTo>
                <a:cubicBezTo>
                  <a:pt x="2353" y="834"/>
                  <a:pt x="2357" y="836"/>
                  <a:pt x="2359" y="841"/>
                </a:cubicBezTo>
                <a:cubicBezTo>
                  <a:pt x="2360" y="845"/>
                  <a:pt x="2358" y="850"/>
                  <a:pt x="2354" y="851"/>
                </a:cubicBezTo>
                <a:cubicBezTo>
                  <a:pt x="2349" y="853"/>
                  <a:pt x="2345" y="851"/>
                  <a:pt x="2343" y="846"/>
                </a:cubicBezTo>
                <a:close/>
                <a:moveTo>
                  <a:pt x="2332" y="815"/>
                </a:moveTo>
                <a:lnTo>
                  <a:pt x="2332" y="815"/>
                </a:lnTo>
                <a:cubicBezTo>
                  <a:pt x="2330" y="811"/>
                  <a:pt x="2332" y="806"/>
                  <a:pt x="2337" y="804"/>
                </a:cubicBezTo>
                <a:cubicBezTo>
                  <a:pt x="2341" y="803"/>
                  <a:pt x="2346" y="805"/>
                  <a:pt x="2347" y="809"/>
                </a:cubicBezTo>
                <a:cubicBezTo>
                  <a:pt x="2349" y="814"/>
                  <a:pt x="2347" y="818"/>
                  <a:pt x="2342" y="820"/>
                </a:cubicBezTo>
                <a:cubicBezTo>
                  <a:pt x="2338" y="822"/>
                  <a:pt x="2333" y="819"/>
                  <a:pt x="2332" y="815"/>
                </a:cubicBezTo>
                <a:close/>
                <a:moveTo>
                  <a:pt x="2320" y="784"/>
                </a:moveTo>
                <a:lnTo>
                  <a:pt x="2320" y="784"/>
                </a:lnTo>
                <a:cubicBezTo>
                  <a:pt x="2319" y="779"/>
                  <a:pt x="2321" y="774"/>
                  <a:pt x="2325" y="773"/>
                </a:cubicBezTo>
                <a:cubicBezTo>
                  <a:pt x="2330" y="771"/>
                  <a:pt x="2334" y="774"/>
                  <a:pt x="2336" y="778"/>
                </a:cubicBezTo>
                <a:cubicBezTo>
                  <a:pt x="2337" y="782"/>
                  <a:pt x="2335" y="787"/>
                  <a:pt x="2331" y="789"/>
                </a:cubicBezTo>
                <a:cubicBezTo>
                  <a:pt x="2326" y="790"/>
                  <a:pt x="2322" y="788"/>
                  <a:pt x="2320" y="784"/>
                </a:cubicBezTo>
                <a:close/>
                <a:moveTo>
                  <a:pt x="2309" y="752"/>
                </a:moveTo>
                <a:lnTo>
                  <a:pt x="2309" y="752"/>
                </a:lnTo>
                <a:cubicBezTo>
                  <a:pt x="2307" y="748"/>
                  <a:pt x="2309" y="743"/>
                  <a:pt x="2314" y="742"/>
                </a:cubicBezTo>
                <a:cubicBezTo>
                  <a:pt x="2318" y="740"/>
                  <a:pt x="2323" y="742"/>
                  <a:pt x="2324" y="747"/>
                </a:cubicBezTo>
                <a:cubicBezTo>
                  <a:pt x="2326" y="751"/>
                  <a:pt x="2324" y="756"/>
                  <a:pt x="2319" y="757"/>
                </a:cubicBezTo>
                <a:cubicBezTo>
                  <a:pt x="2315" y="759"/>
                  <a:pt x="2310" y="757"/>
                  <a:pt x="2309" y="752"/>
                </a:cubicBezTo>
                <a:close/>
                <a:moveTo>
                  <a:pt x="2295" y="723"/>
                </a:moveTo>
                <a:lnTo>
                  <a:pt x="2295" y="723"/>
                </a:lnTo>
                <a:cubicBezTo>
                  <a:pt x="2293" y="719"/>
                  <a:pt x="2295" y="714"/>
                  <a:pt x="2299" y="712"/>
                </a:cubicBezTo>
                <a:cubicBezTo>
                  <a:pt x="2303" y="710"/>
                  <a:pt x="2308" y="711"/>
                  <a:pt x="2310" y="715"/>
                </a:cubicBezTo>
                <a:cubicBezTo>
                  <a:pt x="2312" y="720"/>
                  <a:pt x="2311" y="725"/>
                  <a:pt x="2306" y="727"/>
                </a:cubicBezTo>
                <a:cubicBezTo>
                  <a:pt x="2302" y="729"/>
                  <a:pt x="2297" y="727"/>
                  <a:pt x="2295" y="723"/>
                </a:cubicBezTo>
                <a:close/>
                <a:moveTo>
                  <a:pt x="2281" y="693"/>
                </a:moveTo>
                <a:lnTo>
                  <a:pt x="2281" y="693"/>
                </a:lnTo>
                <a:cubicBezTo>
                  <a:pt x="2279" y="689"/>
                  <a:pt x="2280" y="684"/>
                  <a:pt x="2285" y="682"/>
                </a:cubicBezTo>
                <a:cubicBezTo>
                  <a:pt x="2289" y="680"/>
                  <a:pt x="2294" y="681"/>
                  <a:pt x="2296" y="685"/>
                </a:cubicBezTo>
                <a:cubicBezTo>
                  <a:pt x="2298" y="689"/>
                  <a:pt x="2296" y="694"/>
                  <a:pt x="2292" y="697"/>
                </a:cubicBezTo>
                <a:cubicBezTo>
                  <a:pt x="2288" y="699"/>
                  <a:pt x="2283" y="697"/>
                  <a:pt x="2281" y="693"/>
                </a:cubicBezTo>
                <a:close/>
                <a:moveTo>
                  <a:pt x="2266" y="663"/>
                </a:moveTo>
                <a:lnTo>
                  <a:pt x="2266" y="663"/>
                </a:lnTo>
                <a:cubicBezTo>
                  <a:pt x="2264" y="659"/>
                  <a:pt x="2266" y="654"/>
                  <a:pt x="2270" y="652"/>
                </a:cubicBezTo>
                <a:cubicBezTo>
                  <a:pt x="2274" y="650"/>
                  <a:pt x="2279" y="651"/>
                  <a:pt x="2281" y="655"/>
                </a:cubicBezTo>
                <a:cubicBezTo>
                  <a:pt x="2283" y="659"/>
                  <a:pt x="2282" y="664"/>
                  <a:pt x="2278" y="667"/>
                </a:cubicBezTo>
                <a:cubicBezTo>
                  <a:pt x="2273" y="669"/>
                  <a:pt x="2268" y="667"/>
                  <a:pt x="2266" y="663"/>
                </a:cubicBezTo>
                <a:close/>
                <a:moveTo>
                  <a:pt x="2252" y="634"/>
                </a:moveTo>
                <a:lnTo>
                  <a:pt x="2252" y="634"/>
                </a:lnTo>
                <a:cubicBezTo>
                  <a:pt x="2249" y="630"/>
                  <a:pt x="2250" y="625"/>
                  <a:pt x="2254" y="622"/>
                </a:cubicBezTo>
                <a:cubicBezTo>
                  <a:pt x="2258" y="620"/>
                  <a:pt x="2263" y="621"/>
                  <a:pt x="2266" y="625"/>
                </a:cubicBezTo>
                <a:cubicBezTo>
                  <a:pt x="2268" y="629"/>
                  <a:pt x="2267" y="634"/>
                  <a:pt x="2263" y="636"/>
                </a:cubicBezTo>
                <a:cubicBezTo>
                  <a:pt x="2259" y="639"/>
                  <a:pt x="2254" y="638"/>
                  <a:pt x="2252" y="634"/>
                </a:cubicBezTo>
                <a:close/>
                <a:moveTo>
                  <a:pt x="2234" y="605"/>
                </a:moveTo>
                <a:lnTo>
                  <a:pt x="2234" y="605"/>
                </a:lnTo>
                <a:cubicBezTo>
                  <a:pt x="2232" y="602"/>
                  <a:pt x="2233" y="596"/>
                  <a:pt x="2237" y="594"/>
                </a:cubicBezTo>
                <a:cubicBezTo>
                  <a:pt x="2241" y="591"/>
                  <a:pt x="2246" y="592"/>
                  <a:pt x="2248" y="596"/>
                </a:cubicBezTo>
                <a:cubicBezTo>
                  <a:pt x="2251" y="600"/>
                  <a:pt x="2250" y="605"/>
                  <a:pt x="2246" y="608"/>
                </a:cubicBezTo>
                <a:cubicBezTo>
                  <a:pt x="2242" y="610"/>
                  <a:pt x="2237" y="609"/>
                  <a:pt x="2234" y="605"/>
                </a:cubicBezTo>
                <a:close/>
                <a:moveTo>
                  <a:pt x="2217" y="577"/>
                </a:moveTo>
                <a:lnTo>
                  <a:pt x="2217" y="577"/>
                </a:lnTo>
                <a:cubicBezTo>
                  <a:pt x="2215" y="573"/>
                  <a:pt x="2216" y="568"/>
                  <a:pt x="2219" y="565"/>
                </a:cubicBezTo>
                <a:cubicBezTo>
                  <a:pt x="2223" y="563"/>
                  <a:pt x="2228" y="564"/>
                  <a:pt x="2231" y="568"/>
                </a:cubicBezTo>
                <a:cubicBezTo>
                  <a:pt x="2234" y="572"/>
                  <a:pt x="2233" y="577"/>
                  <a:pt x="2229" y="579"/>
                </a:cubicBezTo>
                <a:cubicBezTo>
                  <a:pt x="2225" y="582"/>
                  <a:pt x="2220" y="581"/>
                  <a:pt x="2217" y="577"/>
                </a:cubicBezTo>
                <a:close/>
                <a:moveTo>
                  <a:pt x="2200" y="548"/>
                </a:moveTo>
                <a:lnTo>
                  <a:pt x="2200" y="548"/>
                </a:lnTo>
                <a:cubicBezTo>
                  <a:pt x="2197" y="545"/>
                  <a:pt x="2198" y="539"/>
                  <a:pt x="2202" y="537"/>
                </a:cubicBezTo>
                <a:cubicBezTo>
                  <a:pt x="2206" y="534"/>
                  <a:pt x="2211" y="535"/>
                  <a:pt x="2214" y="539"/>
                </a:cubicBezTo>
                <a:cubicBezTo>
                  <a:pt x="2216" y="543"/>
                  <a:pt x="2215" y="548"/>
                  <a:pt x="2211" y="551"/>
                </a:cubicBezTo>
                <a:cubicBezTo>
                  <a:pt x="2208" y="553"/>
                  <a:pt x="2202" y="552"/>
                  <a:pt x="2200" y="548"/>
                </a:cubicBezTo>
                <a:close/>
                <a:moveTo>
                  <a:pt x="2181" y="522"/>
                </a:moveTo>
                <a:lnTo>
                  <a:pt x="2181" y="522"/>
                </a:lnTo>
                <a:cubicBezTo>
                  <a:pt x="2178" y="519"/>
                  <a:pt x="2178" y="513"/>
                  <a:pt x="2182" y="510"/>
                </a:cubicBezTo>
                <a:cubicBezTo>
                  <a:pt x="2185" y="507"/>
                  <a:pt x="2191" y="508"/>
                  <a:pt x="2194" y="511"/>
                </a:cubicBezTo>
                <a:cubicBezTo>
                  <a:pt x="2197" y="515"/>
                  <a:pt x="2196" y="520"/>
                  <a:pt x="2193" y="523"/>
                </a:cubicBezTo>
                <a:cubicBezTo>
                  <a:pt x="2189" y="526"/>
                  <a:pt x="2184" y="526"/>
                  <a:pt x="2181" y="522"/>
                </a:cubicBezTo>
                <a:close/>
                <a:moveTo>
                  <a:pt x="2161" y="495"/>
                </a:moveTo>
                <a:lnTo>
                  <a:pt x="2161" y="495"/>
                </a:lnTo>
                <a:cubicBezTo>
                  <a:pt x="2158" y="492"/>
                  <a:pt x="2158" y="487"/>
                  <a:pt x="2162" y="484"/>
                </a:cubicBezTo>
                <a:cubicBezTo>
                  <a:pt x="2165" y="481"/>
                  <a:pt x="2171" y="481"/>
                  <a:pt x="2174" y="485"/>
                </a:cubicBezTo>
                <a:cubicBezTo>
                  <a:pt x="2177" y="488"/>
                  <a:pt x="2176" y="493"/>
                  <a:pt x="2173" y="496"/>
                </a:cubicBezTo>
                <a:cubicBezTo>
                  <a:pt x="2169" y="499"/>
                  <a:pt x="2164" y="499"/>
                  <a:pt x="2161" y="495"/>
                </a:cubicBezTo>
                <a:close/>
                <a:moveTo>
                  <a:pt x="2141" y="469"/>
                </a:moveTo>
                <a:lnTo>
                  <a:pt x="2141" y="469"/>
                </a:lnTo>
                <a:cubicBezTo>
                  <a:pt x="2138" y="465"/>
                  <a:pt x="2138" y="460"/>
                  <a:pt x="2142" y="457"/>
                </a:cubicBezTo>
                <a:cubicBezTo>
                  <a:pt x="2145" y="454"/>
                  <a:pt x="2151" y="454"/>
                  <a:pt x="2154" y="458"/>
                </a:cubicBezTo>
                <a:cubicBezTo>
                  <a:pt x="2157" y="461"/>
                  <a:pt x="2156" y="467"/>
                  <a:pt x="2153" y="470"/>
                </a:cubicBezTo>
                <a:cubicBezTo>
                  <a:pt x="2149" y="473"/>
                  <a:pt x="2144" y="472"/>
                  <a:pt x="2141" y="469"/>
                </a:cubicBezTo>
                <a:close/>
                <a:moveTo>
                  <a:pt x="2120" y="443"/>
                </a:moveTo>
                <a:lnTo>
                  <a:pt x="2120" y="443"/>
                </a:lnTo>
                <a:cubicBezTo>
                  <a:pt x="2117" y="440"/>
                  <a:pt x="2118" y="434"/>
                  <a:pt x="2121" y="431"/>
                </a:cubicBezTo>
                <a:cubicBezTo>
                  <a:pt x="2124" y="428"/>
                  <a:pt x="2130" y="428"/>
                  <a:pt x="2133" y="432"/>
                </a:cubicBezTo>
                <a:cubicBezTo>
                  <a:pt x="2136" y="435"/>
                  <a:pt x="2136" y="440"/>
                  <a:pt x="2132" y="443"/>
                </a:cubicBezTo>
                <a:cubicBezTo>
                  <a:pt x="2129" y="447"/>
                  <a:pt x="2124" y="446"/>
                  <a:pt x="2120" y="443"/>
                </a:cubicBezTo>
                <a:close/>
                <a:moveTo>
                  <a:pt x="2098" y="418"/>
                </a:moveTo>
                <a:lnTo>
                  <a:pt x="2098" y="418"/>
                </a:lnTo>
                <a:cubicBezTo>
                  <a:pt x="2095" y="415"/>
                  <a:pt x="2095" y="410"/>
                  <a:pt x="2099" y="406"/>
                </a:cubicBezTo>
                <a:cubicBezTo>
                  <a:pt x="2102" y="403"/>
                  <a:pt x="2107" y="404"/>
                  <a:pt x="2110" y="407"/>
                </a:cubicBezTo>
                <a:cubicBezTo>
                  <a:pt x="2113" y="410"/>
                  <a:pt x="2113" y="416"/>
                  <a:pt x="2110" y="419"/>
                </a:cubicBezTo>
                <a:cubicBezTo>
                  <a:pt x="2106" y="422"/>
                  <a:pt x="2101" y="422"/>
                  <a:pt x="2098" y="418"/>
                </a:cubicBezTo>
                <a:close/>
                <a:moveTo>
                  <a:pt x="2076" y="394"/>
                </a:moveTo>
                <a:lnTo>
                  <a:pt x="2076" y="394"/>
                </a:lnTo>
                <a:cubicBezTo>
                  <a:pt x="2073" y="390"/>
                  <a:pt x="2073" y="385"/>
                  <a:pt x="2076" y="382"/>
                </a:cubicBezTo>
                <a:cubicBezTo>
                  <a:pt x="2080" y="379"/>
                  <a:pt x="2085" y="379"/>
                  <a:pt x="2088" y="382"/>
                </a:cubicBezTo>
                <a:cubicBezTo>
                  <a:pt x="2091" y="386"/>
                  <a:pt x="2091" y="391"/>
                  <a:pt x="2087" y="394"/>
                </a:cubicBezTo>
                <a:cubicBezTo>
                  <a:pt x="2084" y="397"/>
                  <a:pt x="2079" y="397"/>
                  <a:pt x="2076" y="394"/>
                </a:cubicBezTo>
                <a:close/>
                <a:moveTo>
                  <a:pt x="2053" y="369"/>
                </a:moveTo>
                <a:lnTo>
                  <a:pt x="2053" y="369"/>
                </a:lnTo>
                <a:cubicBezTo>
                  <a:pt x="2050" y="365"/>
                  <a:pt x="2050" y="360"/>
                  <a:pt x="2054" y="357"/>
                </a:cubicBezTo>
                <a:cubicBezTo>
                  <a:pt x="2057" y="354"/>
                  <a:pt x="2062" y="354"/>
                  <a:pt x="2066" y="358"/>
                </a:cubicBezTo>
                <a:cubicBezTo>
                  <a:pt x="2069" y="361"/>
                  <a:pt x="2068" y="366"/>
                  <a:pt x="2065" y="369"/>
                </a:cubicBezTo>
                <a:cubicBezTo>
                  <a:pt x="2062" y="372"/>
                  <a:pt x="2056" y="372"/>
                  <a:pt x="2053" y="369"/>
                </a:cubicBezTo>
                <a:close/>
                <a:moveTo>
                  <a:pt x="2030" y="347"/>
                </a:moveTo>
                <a:lnTo>
                  <a:pt x="2030" y="347"/>
                </a:lnTo>
                <a:cubicBezTo>
                  <a:pt x="2026" y="344"/>
                  <a:pt x="2026" y="338"/>
                  <a:pt x="2029" y="335"/>
                </a:cubicBezTo>
                <a:cubicBezTo>
                  <a:pt x="2032" y="332"/>
                  <a:pt x="2037" y="331"/>
                  <a:pt x="2040" y="334"/>
                </a:cubicBezTo>
                <a:cubicBezTo>
                  <a:pt x="2044" y="337"/>
                  <a:pt x="2044" y="342"/>
                  <a:pt x="2041" y="346"/>
                </a:cubicBezTo>
                <a:cubicBezTo>
                  <a:pt x="2038" y="349"/>
                  <a:pt x="2033" y="350"/>
                  <a:pt x="2030" y="347"/>
                </a:cubicBezTo>
                <a:close/>
                <a:moveTo>
                  <a:pt x="2005" y="324"/>
                </a:moveTo>
                <a:lnTo>
                  <a:pt x="2005" y="324"/>
                </a:lnTo>
                <a:cubicBezTo>
                  <a:pt x="2001" y="321"/>
                  <a:pt x="2001" y="316"/>
                  <a:pt x="2004" y="313"/>
                </a:cubicBezTo>
                <a:cubicBezTo>
                  <a:pt x="2007" y="309"/>
                  <a:pt x="2012" y="309"/>
                  <a:pt x="2016" y="312"/>
                </a:cubicBezTo>
                <a:cubicBezTo>
                  <a:pt x="2019" y="315"/>
                  <a:pt x="2020" y="320"/>
                  <a:pt x="2017" y="323"/>
                </a:cubicBezTo>
                <a:cubicBezTo>
                  <a:pt x="2014" y="327"/>
                  <a:pt x="2008" y="327"/>
                  <a:pt x="2005" y="324"/>
                </a:cubicBezTo>
                <a:close/>
                <a:moveTo>
                  <a:pt x="1980" y="302"/>
                </a:moveTo>
                <a:lnTo>
                  <a:pt x="1980" y="302"/>
                </a:lnTo>
                <a:cubicBezTo>
                  <a:pt x="1977" y="299"/>
                  <a:pt x="1976" y="294"/>
                  <a:pt x="1979" y="290"/>
                </a:cubicBezTo>
                <a:cubicBezTo>
                  <a:pt x="1982" y="287"/>
                  <a:pt x="1988" y="286"/>
                  <a:pt x="1991" y="289"/>
                </a:cubicBezTo>
                <a:cubicBezTo>
                  <a:pt x="1995" y="292"/>
                  <a:pt x="1995" y="297"/>
                  <a:pt x="1992" y="301"/>
                </a:cubicBezTo>
                <a:cubicBezTo>
                  <a:pt x="1989" y="304"/>
                  <a:pt x="1984" y="305"/>
                  <a:pt x="1980" y="302"/>
                </a:cubicBezTo>
                <a:close/>
                <a:moveTo>
                  <a:pt x="1955" y="281"/>
                </a:moveTo>
                <a:lnTo>
                  <a:pt x="1955" y="281"/>
                </a:lnTo>
                <a:cubicBezTo>
                  <a:pt x="1951" y="278"/>
                  <a:pt x="1951" y="273"/>
                  <a:pt x="1954" y="269"/>
                </a:cubicBezTo>
                <a:cubicBezTo>
                  <a:pt x="1957" y="265"/>
                  <a:pt x="1962" y="265"/>
                  <a:pt x="1965" y="268"/>
                </a:cubicBezTo>
                <a:cubicBezTo>
                  <a:pt x="1969" y="270"/>
                  <a:pt x="1970" y="276"/>
                  <a:pt x="1967" y="279"/>
                </a:cubicBezTo>
                <a:cubicBezTo>
                  <a:pt x="1964" y="283"/>
                  <a:pt x="1959" y="283"/>
                  <a:pt x="1955" y="281"/>
                </a:cubicBezTo>
                <a:close/>
                <a:moveTo>
                  <a:pt x="1928" y="261"/>
                </a:moveTo>
                <a:lnTo>
                  <a:pt x="1928" y="261"/>
                </a:lnTo>
                <a:cubicBezTo>
                  <a:pt x="1925" y="258"/>
                  <a:pt x="1924" y="253"/>
                  <a:pt x="1927" y="249"/>
                </a:cubicBezTo>
                <a:cubicBezTo>
                  <a:pt x="1930" y="245"/>
                  <a:pt x="1935" y="245"/>
                  <a:pt x="1939" y="248"/>
                </a:cubicBezTo>
                <a:cubicBezTo>
                  <a:pt x="1942" y="250"/>
                  <a:pt x="1943" y="256"/>
                  <a:pt x="1940" y="259"/>
                </a:cubicBezTo>
                <a:cubicBezTo>
                  <a:pt x="1937" y="263"/>
                  <a:pt x="1932" y="264"/>
                  <a:pt x="1928" y="261"/>
                </a:cubicBezTo>
                <a:close/>
                <a:moveTo>
                  <a:pt x="1902" y="241"/>
                </a:moveTo>
                <a:lnTo>
                  <a:pt x="1902" y="241"/>
                </a:lnTo>
                <a:cubicBezTo>
                  <a:pt x="1898" y="238"/>
                  <a:pt x="1897" y="233"/>
                  <a:pt x="1900" y="229"/>
                </a:cubicBezTo>
                <a:cubicBezTo>
                  <a:pt x="1903" y="225"/>
                  <a:pt x="1908" y="225"/>
                  <a:pt x="1912" y="228"/>
                </a:cubicBezTo>
                <a:cubicBezTo>
                  <a:pt x="1916" y="231"/>
                  <a:pt x="1916" y="236"/>
                  <a:pt x="1913" y="239"/>
                </a:cubicBezTo>
                <a:cubicBezTo>
                  <a:pt x="1910" y="243"/>
                  <a:pt x="1905" y="244"/>
                  <a:pt x="1902" y="241"/>
                </a:cubicBezTo>
                <a:close/>
                <a:moveTo>
                  <a:pt x="1875" y="221"/>
                </a:moveTo>
                <a:lnTo>
                  <a:pt x="1875" y="221"/>
                </a:lnTo>
                <a:cubicBezTo>
                  <a:pt x="1871" y="218"/>
                  <a:pt x="1871" y="213"/>
                  <a:pt x="1873" y="209"/>
                </a:cubicBezTo>
                <a:cubicBezTo>
                  <a:pt x="1876" y="205"/>
                  <a:pt x="1882" y="205"/>
                  <a:pt x="1885" y="208"/>
                </a:cubicBezTo>
                <a:cubicBezTo>
                  <a:pt x="1889" y="211"/>
                  <a:pt x="1889" y="216"/>
                  <a:pt x="1887" y="219"/>
                </a:cubicBezTo>
                <a:cubicBezTo>
                  <a:pt x="1884" y="223"/>
                  <a:pt x="1879" y="224"/>
                  <a:pt x="1875" y="221"/>
                </a:cubicBezTo>
                <a:close/>
                <a:moveTo>
                  <a:pt x="1848" y="204"/>
                </a:moveTo>
                <a:lnTo>
                  <a:pt x="1847" y="204"/>
                </a:lnTo>
                <a:cubicBezTo>
                  <a:pt x="1843" y="202"/>
                  <a:pt x="1842" y="197"/>
                  <a:pt x="1844" y="193"/>
                </a:cubicBezTo>
                <a:cubicBezTo>
                  <a:pt x="1847" y="189"/>
                  <a:pt x="1852" y="187"/>
                  <a:pt x="1856" y="190"/>
                </a:cubicBezTo>
                <a:cubicBezTo>
                  <a:pt x="1860" y="192"/>
                  <a:pt x="1861" y="197"/>
                  <a:pt x="1859" y="201"/>
                </a:cubicBezTo>
                <a:cubicBezTo>
                  <a:pt x="1857" y="205"/>
                  <a:pt x="1852" y="206"/>
                  <a:pt x="1848" y="204"/>
                </a:cubicBezTo>
                <a:close/>
                <a:moveTo>
                  <a:pt x="1819" y="187"/>
                </a:moveTo>
                <a:lnTo>
                  <a:pt x="1819" y="187"/>
                </a:lnTo>
                <a:cubicBezTo>
                  <a:pt x="1815" y="185"/>
                  <a:pt x="1814" y="180"/>
                  <a:pt x="1816" y="175"/>
                </a:cubicBezTo>
                <a:cubicBezTo>
                  <a:pt x="1818" y="171"/>
                  <a:pt x="1823" y="170"/>
                  <a:pt x="1827" y="172"/>
                </a:cubicBezTo>
                <a:cubicBezTo>
                  <a:pt x="1831" y="175"/>
                  <a:pt x="1833" y="180"/>
                  <a:pt x="1830" y="184"/>
                </a:cubicBezTo>
                <a:cubicBezTo>
                  <a:pt x="1828" y="188"/>
                  <a:pt x="1823" y="189"/>
                  <a:pt x="1819" y="187"/>
                </a:cubicBezTo>
                <a:close/>
                <a:moveTo>
                  <a:pt x="1790" y="170"/>
                </a:moveTo>
                <a:lnTo>
                  <a:pt x="1790" y="170"/>
                </a:lnTo>
                <a:cubicBezTo>
                  <a:pt x="1786" y="167"/>
                  <a:pt x="1785" y="162"/>
                  <a:pt x="1787" y="158"/>
                </a:cubicBezTo>
                <a:cubicBezTo>
                  <a:pt x="1790" y="154"/>
                  <a:pt x="1795" y="153"/>
                  <a:pt x="1799" y="155"/>
                </a:cubicBezTo>
                <a:cubicBezTo>
                  <a:pt x="1803" y="157"/>
                  <a:pt x="1804" y="162"/>
                  <a:pt x="1802" y="166"/>
                </a:cubicBezTo>
                <a:cubicBezTo>
                  <a:pt x="1800" y="170"/>
                  <a:pt x="1794" y="172"/>
                  <a:pt x="1790" y="170"/>
                </a:cubicBezTo>
                <a:close/>
                <a:moveTo>
                  <a:pt x="1762" y="154"/>
                </a:moveTo>
                <a:lnTo>
                  <a:pt x="1762" y="154"/>
                </a:lnTo>
                <a:cubicBezTo>
                  <a:pt x="1757" y="152"/>
                  <a:pt x="1756" y="147"/>
                  <a:pt x="1758" y="143"/>
                </a:cubicBezTo>
                <a:cubicBezTo>
                  <a:pt x="1760" y="139"/>
                  <a:pt x="1765" y="137"/>
                  <a:pt x="1769" y="139"/>
                </a:cubicBezTo>
                <a:cubicBezTo>
                  <a:pt x="1773" y="141"/>
                  <a:pt x="1775" y="146"/>
                  <a:pt x="1773" y="150"/>
                </a:cubicBezTo>
                <a:cubicBezTo>
                  <a:pt x="1771" y="154"/>
                  <a:pt x="1766" y="156"/>
                  <a:pt x="1762" y="154"/>
                </a:cubicBezTo>
                <a:close/>
                <a:moveTo>
                  <a:pt x="1731" y="139"/>
                </a:moveTo>
                <a:lnTo>
                  <a:pt x="1731" y="139"/>
                </a:lnTo>
                <a:cubicBezTo>
                  <a:pt x="1727" y="137"/>
                  <a:pt x="1726" y="132"/>
                  <a:pt x="1728" y="128"/>
                </a:cubicBezTo>
                <a:cubicBezTo>
                  <a:pt x="1730" y="124"/>
                  <a:pt x="1735" y="122"/>
                  <a:pt x="1739" y="124"/>
                </a:cubicBezTo>
                <a:cubicBezTo>
                  <a:pt x="1743" y="127"/>
                  <a:pt x="1745" y="132"/>
                  <a:pt x="1743" y="136"/>
                </a:cubicBezTo>
                <a:cubicBezTo>
                  <a:pt x="1741" y="140"/>
                  <a:pt x="1736" y="141"/>
                  <a:pt x="1731" y="139"/>
                </a:cubicBezTo>
                <a:close/>
                <a:moveTo>
                  <a:pt x="1701" y="125"/>
                </a:moveTo>
                <a:lnTo>
                  <a:pt x="1701" y="125"/>
                </a:lnTo>
                <a:cubicBezTo>
                  <a:pt x="1697" y="123"/>
                  <a:pt x="1696" y="118"/>
                  <a:pt x="1698" y="114"/>
                </a:cubicBezTo>
                <a:cubicBezTo>
                  <a:pt x="1700" y="110"/>
                  <a:pt x="1705" y="108"/>
                  <a:pt x="1709" y="110"/>
                </a:cubicBezTo>
                <a:cubicBezTo>
                  <a:pt x="1713" y="112"/>
                  <a:pt x="1715" y="117"/>
                  <a:pt x="1713" y="121"/>
                </a:cubicBezTo>
                <a:cubicBezTo>
                  <a:pt x="1711" y="125"/>
                  <a:pt x="1706" y="127"/>
                  <a:pt x="1701" y="125"/>
                </a:cubicBezTo>
                <a:close/>
                <a:moveTo>
                  <a:pt x="1671" y="110"/>
                </a:moveTo>
                <a:lnTo>
                  <a:pt x="1671" y="110"/>
                </a:lnTo>
                <a:cubicBezTo>
                  <a:pt x="1667" y="108"/>
                  <a:pt x="1666" y="103"/>
                  <a:pt x="1668" y="99"/>
                </a:cubicBezTo>
                <a:cubicBezTo>
                  <a:pt x="1670" y="95"/>
                  <a:pt x="1675" y="94"/>
                  <a:pt x="1679" y="96"/>
                </a:cubicBezTo>
                <a:cubicBezTo>
                  <a:pt x="1683" y="98"/>
                  <a:pt x="1685" y="103"/>
                  <a:pt x="1683" y="107"/>
                </a:cubicBezTo>
                <a:cubicBezTo>
                  <a:pt x="1681" y="111"/>
                  <a:pt x="1676" y="113"/>
                  <a:pt x="1671" y="110"/>
                </a:cubicBezTo>
                <a:close/>
                <a:moveTo>
                  <a:pt x="1641" y="99"/>
                </a:moveTo>
                <a:lnTo>
                  <a:pt x="1641" y="99"/>
                </a:lnTo>
                <a:cubicBezTo>
                  <a:pt x="1637" y="98"/>
                  <a:pt x="1634" y="93"/>
                  <a:pt x="1636" y="89"/>
                </a:cubicBezTo>
                <a:cubicBezTo>
                  <a:pt x="1637" y="84"/>
                  <a:pt x="1642" y="82"/>
                  <a:pt x="1646" y="84"/>
                </a:cubicBezTo>
                <a:cubicBezTo>
                  <a:pt x="1651" y="85"/>
                  <a:pt x="1653" y="90"/>
                  <a:pt x="1652" y="94"/>
                </a:cubicBezTo>
                <a:cubicBezTo>
                  <a:pt x="1650" y="99"/>
                  <a:pt x="1646" y="101"/>
                  <a:pt x="1641" y="99"/>
                </a:cubicBezTo>
                <a:close/>
                <a:moveTo>
                  <a:pt x="1610" y="88"/>
                </a:moveTo>
                <a:lnTo>
                  <a:pt x="1610" y="88"/>
                </a:lnTo>
                <a:cubicBezTo>
                  <a:pt x="1606" y="86"/>
                  <a:pt x="1603" y="82"/>
                  <a:pt x="1605" y="77"/>
                </a:cubicBezTo>
                <a:cubicBezTo>
                  <a:pt x="1606" y="73"/>
                  <a:pt x="1611" y="71"/>
                  <a:pt x="1615" y="72"/>
                </a:cubicBezTo>
                <a:cubicBezTo>
                  <a:pt x="1620" y="74"/>
                  <a:pt x="1622" y="78"/>
                  <a:pt x="1620" y="83"/>
                </a:cubicBezTo>
                <a:cubicBezTo>
                  <a:pt x="1619" y="87"/>
                  <a:pt x="1614" y="89"/>
                  <a:pt x="1610" y="88"/>
                </a:cubicBezTo>
                <a:close/>
                <a:moveTo>
                  <a:pt x="1579" y="76"/>
                </a:moveTo>
                <a:lnTo>
                  <a:pt x="1579" y="76"/>
                </a:lnTo>
                <a:cubicBezTo>
                  <a:pt x="1574" y="75"/>
                  <a:pt x="1572" y="70"/>
                  <a:pt x="1573" y="66"/>
                </a:cubicBezTo>
                <a:cubicBezTo>
                  <a:pt x="1575" y="61"/>
                  <a:pt x="1579" y="59"/>
                  <a:pt x="1584" y="61"/>
                </a:cubicBezTo>
                <a:cubicBezTo>
                  <a:pt x="1588" y="62"/>
                  <a:pt x="1591" y="67"/>
                  <a:pt x="1589" y="71"/>
                </a:cubicBezTo>
                <a:cubicBezTo>
                  <a:pt x="1588" y="75"/>
                  <a:pt x="1583" y="78"/>
                  <a:pt x="1579" y="76"/>
                </a:cubicBezTo>
                <a:close/>
                <a:moveTo>
                  <a:pt x="1547" y="67"/>
                </a:moveTo>
                <a:lnTo>
                  <a:pt x="1547" y="67"/>
                </a:lnTo>
                <a:cubicBezTo>
                  <a:pt x="1543" y="65"/>
                  <a:pt x="1540" y="61"/>
                  <a:pt x="1541" y="56"/>
                </a:cubicBezTo>
                <a:cubicBezTo>
                  <a:pt x="1543" y="52"/>
                  <a:pt x="1547" y="49"/>
                  <a:pt x="1552" y="50"/>
                </a:cubicBezTo>
                <a:cubicBezTo>
                  <a:pt x="1556" y="52"/>
                  <a:pt x="1559" y="56"/>
                  <a:pt x="1557" y="61"/>
                </a:cubicBezTo>
                <a:cubicBezTo>
                  <a:pt x="1556" y="65"/>
                  <a:pt x="1552" y="68"/>
                  <a:pt x="1547" y="67"/>
                </a:cubicBezTo>
                <a:close/>
                <a:moveTo>
                  <a:pt x="1515" y="58"/>
                </a:moveTo>
                <a:lnTo>
                  <a:pt x="1515" y="58"/>
                </a:lnTo>
                <a:cubicBezTo>
                  <a:pt x="1510" y="57"/>
                  <a:pt x="1508" y="52"/>
                  <a:pt x="1509" y="48"/>
                </a:cubicBezTo>
                <a:cubicBezTo>
                  <a:pt x="1510" y="44"/>
                  <a:pt x="1515" y="41"/>
                  <a:pt x="1519" y="42"/>
                </a:cubicBezTo>
                <a:cubicBezTo>
                  <a:pt x="1524" y="43"/>
                  <a:pt x="1526" y="48"/>
                  <a:pt x="1525" y="52"/>
                </a:cubicBezTo>
                <a:cubicBezTo>
                  <a:pt x="1524" y="57"/>
                  <a:pt x="1519" y="59"/>
                  <a:pt x="1515" y="58"/>
                </a:cubicBezTo>
                <a:close/>
                <a:moveTo>
                  <a:pt x="1483" y="50"/>
                </a:moveTo>
                <a:lnTo>
                  <a:pt x="1483" y="50"/>
                </a:lnTo>
                <a:cubicBezTo>
                  <a:pt x="1478" y="49"/>
                  <a:pt x="1476" y="44"/>
                  <a:pt x="1477" y="40"/>
                </a:cubicBezTo>
                <a:cubicBezTo>
                  <a:pt x="1478" y="35"/>
                  <a:pt x="1483" y="33"/>
                  <a:pt x="1487" y="34"/>
                </a:cubicBezTo>
                <a:cubicBezTo>
                  <a:pt x="1492" y="35"/>
                  <a:pt x="1494" y="40"/>
                  <a:pt x="1493" y="44"/>
                </a:cubicBezTo>
                <a:cubicBezTo>
                  <a:pt x="1492" y="49"/>
                  <a:pt x="1487" y="51"/>
                  <a:pt x="1483" y="50"/>
                </a:cubicBezTo>
                <a:close/>
                <a:moveTo>
                  <a:pt x="1450" y="42"/>
                </a:moveTo>
                <a:lnTo>
                  <a:pt x="1450" y="42"/>
                </a:lnTo>
                <a:cubicBezTo>
                  <a:pt x="1446" y="40"/>
                  <a:pt x="1443" y="36"/>
                  <a:pt x="1444" y="31"/>
                </a:cubicBezTo>
                <a:cubicBezTo>
                  <a:pt x="1446" y="27"/>
                  <a:pt x="1450" y="24"/>
                  <a:pt x="1455" y="26"/>
                </a:cubicBezTo>
                <a:cubicBezTo>
                  <a:pt x="1459" y="27"/>
                  <a:pt x="1462" y="31"/>
                  <a:pt x="1461" y="36"/>
                </a:cubicBezTo>
                <a:cubicBezTo>
                  <a:pt x="1459" y="40"/>
                  <a:pt x="1455" y="43"/>
                  <a:pt x="1450" y="42"/>
                </a:cubicBezTo>
                <a:close/>
                <a:moveTo>
                  <a:pt x="1418" y="36"/>
                </a:moveTo>
                <a:lnTo>
                  <a:pt x="1418" y="36"/>
                </a:lnTo>
                <a:cubicBezTo>
                  <a:pt x="1414" y="36"/>
                  <a:pt x="1411" y="31"/>
                  <a:pt x="1411" y="27"/>
                </a:cubicBezTo>
                <a:cubicBezTo>
                  <a:pt x="1412" y="22"/>
                  <a:pt x="1416" y="19"/>
                  <a:pt x="1421" y="20"/>
                </a:cubicBezTo>
                <a:cubicBezTo>
                  <a:pt x="1426" y="21"/>
                  <a:pt x="1429" y="25"/>
                  <a:pt x="1428" y="30"/>
                </a:cubicBezTo>
                <a:cubicBezTo>
                  <a:pt x="1427" y="34"/>
                  <a:pt x="1423" y="37"/>
                  <a:pt x="1418" y="36"/>
                </a:cubicBezTo>
                <a:close/>
                <a:moveTo>
                  <a:pt x="1385" y="31"/>
                </a:moveTo>
                <a:lnTo>
                  <a:pt x="1385" y="31"/>
                </a:lnTo>
                <a:cubicBezTo>
                  <a:pt x="1381" y="31"/>
                  <a:pt x="1378" y="26"/>
                  <a:pt x="1378" y="22"/>
                </a:cubicBezTo>
                <a:cubicBezTo>
                  <a:pt x="1379" y="17"/>
                  <a:pt x="1383" y="14"/>
                  <a:pt x="1388" y="15"/>
                </a:cubicBezTo>
                <a:cubicBezTo>
                  <a:pt x="1393" y="16"/>
                  <a:pt x="1396" y="20"/>
                  <a:pt x="1395" y="25"/>
                </a:cubicBezTo>
                <a:cubicBezTo>
                  <a:pt x="1394" y="29"/>
                  <a:pt x="1390" y="32"/>
                  <a:pt x="1385" y="31"/>
                </a:cubicBezTo>
                <a:close/>
                <a:moveTo>
                  <a:pt x="1352" y="26"/>
                </a:moveTo>
                <a:lnTo>
                  <a:pt x="1352" y="26"/>
                </a:lnTo>
                <a:cubicBezTo>
                  <a:pt x="1348" y="26"/>
                  <a:pt x="1345" y="21"/>
                  <a:pt x="1345" y="17"/>
                </a:cubicBezTo>
                <a:cubicBezTo>
                  <a:pt x="1346" y="12"/>
                  <a:pt x="1351" y="9"/>
                  <a:pt x="1355" y="10"/>
                </a:cubicBezTo>
                <a:cubicBezTo>
                  <a:pt x="1360" y="11"/>
                  <a:pt x="1363" y="15"/>
                  <a:pt x="1362" y="19"/>
                </a:cubicBezTo>
                <a:cubicBezTo>
                  <a:pt x="1361" y="24"/>
                  <a:pt x="1357" y="27"/>
                  <a:pt x="1352" y="26"/>
                </a:cubicBezTo>
                <a:close/>
                <a:moveTo>
                  <a:pt x="1320" y="22"/>
                </a:moveTo>
                <a:lnTo>
                  <a:pt x="1320" y="22"/>
                </a:lnTo>
                <a:cubicBezTo>
                  <a:pt x="1315" y="22"/>
                  <a:pt x="1312" y="17"/>
                  <a:pt x="1312" y="13"/>
                </a:cubicBezTo>
                <a:cubicBezTo>
                  <a:pt x="1313" y="8"/>
                  <a:pt x="1317" y="5"/>
                  <a:pt x="1322" y="5"/>
                </a:cubicBezTo>
                <a:cubicBezTo>
                  <a:pt x="1326" y="6"/>
                  <a:pt x="1329" y="10"/>
                  <a:pt x="1329" y="15"/>
                </a:cubicBezTo>
                <a:cubicBezTo>
                  <a:pt x="1328" y="19"/>
                  <a:pt x="1324" y="23"/>
                  <a:pt x="1320" y="22"/>
                </a:cubicBezTo>
                <a:close/>
                <a:moveTo>
                  <a:pt x="1286" y="20"/>
                </a:moveTo>
                <a:lnTo>
                  <a:pt x="1286" y="20"/>
                </a:lnTo>
                <a:cubicBezTo>
                  <a:pt x="1282" y="19"/>
                  <a:pt x="1279" y="15"/>
                  <a:pt x="1279" y="10"/>
                </a:cubicBezTo>
                <a:cubicBezTo>
                  <a:pt x="1280" y="6"/>
                  <a:pt x="1284" y="2"/>
                  <a:pt x="1288" y="3"/>
                </a:cubicBezTo>
                <a:cubicBezTo>
                  <a:pt x="1293" y="3"/>
                  <a:pt x="1296" y="8"/>
                  <a:pt x="1296" y="12"/>
                </a:cubicBezTo>
                <a:cubicBezTo>
                  <a:pt x="1295" y="17"/>
                  <a:pt x="1291" y="20"/>
                  <a:pt x="1286" y="20"/>
                </a:cubicBezTo>
                <a:close/>
              </a:path>
            </a:pathLst>
          </a:custGeom>
          <a:solidFill>
            <a:srgbClr val="0000BE"/>
          </a:solidFill>
          <a:ln w="19050" cap="flat">
            <a:solidFill>
              <a:srgbClr val="0000BE"/>
            </a:solidFill>
            <a:prstDash val="solid"/>
            <a:bevel/>
            <a:headEnd/>
            <a:tailEnd/>
          </a:ln>
        </p:spPr>
        <p:txBody>
          <a:bodyPr/>
          <a:lstStyle/>
          <a:p>
            <a:endParaRPr lang="en-US"/>
          </a:p>
        </p:txBody>
      </p:sp>
      <p:sp>
        <p:nvSpPr>
          <p:cNvPr id="15487" name="Rectangle 67"/>
          <p:cNvSpPr>
            <a:spLocks noChangeArrowheads="1"/>
          </p:cNvSpPr>
          <p:nvPr/>
        </p:nvSpPr>
        <p:spPr bwMode="auto">
          <a:xfrm>
            <a:off x="914400" y="3313112"/>
            <a:ext cx="138906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b="1" dirty="0">
                <a:solidFill>
                  <a:srgbClr val="000000"/>
                </a:solidFill>
                <a:latin typeface="Times New Roman" pitchFamily="18" charset="0"/>
              </a:rPr>
              <a:t>GOFWD/ L3, </a:t>
            </a:r>
            <a:r>
              <a:rPr lang="en-US" altLang="en-US" sz="1000" b="1" dirty="0">
                <a:solidFill>
                  <a:srgbClr val="0000BE"/>
                </a:solidFill>
                <a:latin typeface="Times New Roman" pitchFamily="18" charset="0"/>
              </a:rPr>
              <a:t>TO</a:t>
            </a:r>
            <a:r>
              <a:rPr lang="en-US" altLang="en-US" sz="1000" dirty="0">
                <a:solidFill>
                  <a:srgbClr val="000000"/>
                </a:solidFill>
                <a:latin typeface="Times New Roman" pitchFamily="18" charset="0"/>
              </a:rPr>
              <a:t>, L2</a:t>
            </a:r>
            <a:endParaRPr lang="en-US" altLang="en-US" sz="1800" dirty="0"/>
          </a:p>
        </p:txBody>
      </p:sp>
      <p:sp>
        <p:nvSpPr>
          <p:cNvPr id="15488" name="Rectangle 67"/>
          <p:cNvSpPr>
            <a:spLocks noChangeArrowheads="1"/>
          </p:cNvSpPr>
          <p:nvPr/>
        </p:nvSpPr>
        <p:spPr bwMode="auto">
          <a:xfrm>
            <a:off x="914400" y="2992437"/>
            <a:ext cx="13890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b="1" dirty="0">
                <a:solidFill>
                  <a:srgbClr val="000000"/>
                </a:solidFill>
                <a:latin typeface="Times New Roman" pitchFamily="18" charset="0"/>
              </a:rPr>
              <a:t>GOFWD/ L3, </a:t>
            </a:r>
            <a:r>
              <a:rPr lang="en-US" altLang="en-US" sz="1000" b="1" dirty="0">
                <a:solidFill>
                  <a:srgbClr val="FFC000"/>
                </a:solidFill>
                <a:latin typeface="Times New Roman" pitchFamily="18" charset="0"/>
              </a:rPr>
              <a:t>ON</a:t>
            </a:r>
            <a:r>
              <a:rPr lang="en-US" altLang="en-US" sz="1000" dirty="0">
                <a:solidFill>
                  <a:srgbClr val="000000"/>
                </a:solidFill>
                <a:latin typeface="Times New Roman" pitchFamily="18" charset="0"/>
              </a:rPr>
              <a:t>, L2</a:t>
            </a:r>
            <a:endParaRPr lang="en-US" altLang="en-US" sz="1800" dirty="0"/>
          </a:p>
        </p:txBody>
      </p:sp>
      <p:sp>
        <p:nvSpPr>
          <p:cNvPr id="15489" name="Rectangle 67"/>
          <p:cNvSpPr>
            <a:spLocks noChangeArrowheads="1"/>
          </p:cNvSpPr>
          <p:nvPr/>
        </p:nvSpPr>
        <p:spPr bwMode="auto">
          <a:xfrm>
            <a:off x="914400" y="2667000"/>
            <a:ext cx="1389062"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b="1" dirty="0">
                <a:solidFill>
                  <a:srgbClr val="000000"/>
                </a:solidFill>
                <a:latin typeface="Times New Roman" pitchFamily="18" charset="0"/>
              </a:rPr>
              <a:t>GOFWD/ L3, </a:t>
            </a:r>
            <a:r>
              <a:rPr lang="en-US" altLang="en-US" sz="1000" b="1" dirty="0">
                <a:solidFill>
                  <a:srgbClr val="FF0000"/>
                </a:solidFill>
                <a:latin typeface="Times New Roman" pitchFamily="18" charset="0"/>
              </a:rPr>
              <a:t>PAST</a:t>
            </a:r>
            <a:r>
              <a:rPr lang="en-US" altLang="en-US" sz="1000" dirty="0">
                <a:solidFill>
                  <a:srgbClr val="000000"/>
                </a:solidFill>
                <a:latin typeface="Times New Roman" pitchFamily="18" charset="0"/>
              </a:rPr>
              <a:t>, L2</a:t>
            </a:r>
            <a:endParaRPr lang="en-US" altLang="en-US" sz="1800" dirty="0"/>
          </a:p>
        </p:txBody>
      </p:sp>
      <p:cxnSp>
        <p:nvCxnSpPr>
          <p:cNvPr id="15490" name="Straight Arrow Connector 14459"/>
          <p:cNvCxnSpPr>
            <a:cxnSpLocks noChangeShapeType="1"/>
            <a:stCxn id="15482" idx="45"/>
            <a:endCxn id="15480" idx="16"/>
          </p:cNvCxnSpPr>
          <p:nvPr/>
        </p:nvCxnSpPr>
        <p:spPr bwMode="auto">
          <a:xfrm flipV="1">
            <a:off x="1917700" y="5137150"/>
            <a:ext cx="2673350" cy="19050"/>
          </a:xfrm>
          <a:prstGeom prst="straightConnector1">
            <a:avLst/>
          </a:prstGeom>
          <a:noFill/>
          <a:ln w="25400" algn="ctr">
            <a:solidFill>
              <a:srgbClr val="0000FF"/>
            </a:solidFill>
            <a:prstDash val="dash"/>
            <a:round/>
            <a:headEnd/>
            <a:tailEnd type="arrow" w="med" len="med"/>
          </a:ln>
          <a:extLst>
            <a:ext uri="{909E8E84-426E-40DD-AFC4-6F175D3DCCD1}">
              <a14:hiddenFill xmlns:a14="http://schemas.microsoft.com/office/drawing/2010/main">
                <a:noFill/>
              </a14:hiddenFill>
            </a:ext>
          </a:extLst>
        </p:spPr>
      </p:cxnSp>
      <p:sp>
        <p:nvSpPr>
          <p:cNvPr id="131" name="Rectangle 67"/>
          <p:cNvSpPr>
            <a:spLocks noChangeArrowheads="1"/>
          </p:cNvSpPr>
          <p:nvPr/>
        </p:nvSpPr>
        <p:spPr bwMode="auto">
          <a:xfrm>
            <a:off x="4114800" y="5980112"/>
            <a:ext cx="1389062"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b="1" dirty="0">
                <a:solidFill>
                  <a:srgbClr val="0000FF"/>
                </a:solidFill>
                <a:latin typeface="Times New Roman" pitchFamily="18" charset="0"/>
              </a:rPr>
              <a:t>GOFWD/ L3, </a:t>
            </a:r>
            <a:r>
              <a:rPr lang="en-US" altLang="en-US" sz="1000" b="1" dirty="0">
                <a:solidFill>
                  <a:srgbClr val="0000BE"/>
                </a:solidFill>
                <a:latin typeface="Times New Roman" pitchFamily="18" charset="0"/>
              </a:rPr>
              <a:t>TO</a:t>
            </a:r>
            <a:r>
              <a:rPr lang="en-US" altLang="en-US" sz="1000" dirty="0">
                <a:solidFill>
                  <a:srgbClr val="000000"/>
                </a:solidFill>
                <a:latin typeface="Times New Roman" pitchFamily="18" charset="0"/>
              </a:rPr>
              <a:t>, P2</a:t>
            </a:r>
            <a:endParaRPr lang="en-US" altLang="en-US" sz="1800" dirty="0"/>
          </a:p>
        </p:txBody>
      </p:sp>
      <p:sp>
        <p:nvSpPr>
          <p:cNvPr id="132" name="Rectangle 67"/>
          <p:cNvSpPr>
            <a:spLocks noChangeArrowheads="1"/>
          </p:cNvSpPr>
          <p:nvPr/>
        </p:nvSpPr>
        <p:spPr bwMode="auto">
          <a:xfrm>
            <a:off x="4114800" y="5659437"/>
            <a:ext cx="13890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b="1" dirty="0">
                <a:solidFill>
                  <a:srgbClr val="0000FF"/>
                </a:solidFill>
                <a:latin typeface="Times New Roman" pitchFamily="18" charset="0"/>
              </a:rPr>
              <a:t>GOFWD/ L3</a:t>
            </a:r>
            <a:r>
              <a:rPr lang="en-US" altLang="en-US" sz="1000" b="1" dirty="0">
                <a:solidFill>
                  <a:srgbClr val="000000"/>
                </a:solidFill>
                <a:latin typeface="Times New Roman" pitchFamily="18" charset="0"/>
              </a:rPr>
              <a:t>, </a:t>
            </a:r>
            <a:r>
              <a:rPr lang="en-US" altLang="en-US" sz="1000" b="1" dirty="0">
                <a:solidFill>
                  <a:srgbClr val="FFC000"/>
                </a:solidFill>
                <a:latin typeface="Times New Roman" pitchFamily="18" charset="0"/>
              </a:rPr>
              <a:t>ON</a:t>
            </a:r>
            <a:r>
              <a:rPr lang="en-US" altLang="en-US" sz="1000" dirty="0">
                <a:solidFill>
                  <a:srgbClr val="000000"/>
                </a:solidFill>
                <a:latin typeface="Times New Roman" pitchFamily="18" charset="0"/>
              </a:rPr>
              <a:t>, P2</a:t>
            </a:r>
            <a:endParaRPr lang="en-US" altLang="en-US" sz="1800" dirty="0"/>
          </a:p>
        </p:txBody>
      </p:sp>
      <p:sp>
        <p:nvSpPr>
          <p:cNvPr id="133" name="Rectangle 67"/>
          <p:cNvSpPr>
            <a:spLocks noChangeArrowheads="1"/>
          </p:cNvSpPr>
          <p:nvPr/>
        </p:nvSpPr>
        <p:spPr bwMode="auto">
          <a:xfrm>
            <a:off x="4114800" y="5334000"/>
            <a:ext cx="1389062" cy="15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b="1" dirty="0">
                <a:solidFill>
                  <a:srgbClr val="0000FF"/>
                </a:solidFill>
                <a:latin typeface="Times New Roman" pitchFamily="18" charset="0"/>
              </a:rPr>
              <a:t>GOFWD/ L3, </a:t>
            </a:r>
            <a:r>
              <a:rPr lang="en-US" altLang="en-US" sz="1000" b="1" dirty="0">
                <a:solidFill>
                  <a:srgbClr val="FF0000"/>
                </a:solidFill>
                <a:latin typeface="Times New Roman" pitchFamily="18" charset="0"/>
              </a:rPr>
              <a:t>PAST</a:t>
            </a:r>
            <a:r>
              <a:rPr lang="en-US" altLang="en-US" sz="1000" dirty="0">
                <a:solidFill>
                  <a:srgbClr val="000000"/>
                </a:solidFill>
                <a:latin typeface="Times New Roman" pitchFamily="18" charset="0"/>
              </a:rPr>
              <a:t>, P2</a:t>
            </a:r>
            <a:endParaRPr lang="en-US" altLang="en-US" sz="1800" dirty="0"/>
          </a:p>
        </p:txBody>
      </p:sp>
    </p:spTree>
    <p:extLst>
      <p:ext uri="{BB962C8B-B14F-4D97-AF65-F5344CB8AC3E}">
        <p14:creationId xmlns:p14="http://schemas.microsoft.com/office/powerpoint/2010/main" val="370742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8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4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48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48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4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49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48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80" grpId="0" animBg="1"/>
      <p:bldP spid="15481" grpId="0" animBg="1"/>
      <p:bldP spid="15483" grpId="0" animBg="1"/>
      <p:bldP spid="15486" grpId="0" animBg="1"/>
      <p:bldP spid="15488" grpId="0"/>
      <p:bldP spid="15489" grpId="0"/>
      <p:bldP spid="131" grpId="0"/>
      <p:bldP spid="132" grpId="0"/>
      <p:bldP spid="1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762001" y="1828800"/>
            <a:ext cx="7696200" cy="4371975"/>
          </a:xfrm>
          <a:prstGeom prst="rect">
            <a:avLst/>
          </a:prstGeom>
          <a:solidFill>
            <a:srgbClr val="FFFFFF"/>
          </a:solidFill>
          <a:ln w="9525" algn="ctr">
            <a:solidFill>
              <a:schemeClr val="tx1"/>
            </a:solidFill>
            <a:round/>
            <a:headEnd/>
            <a:tailEnd/>
          </a:ln>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38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50500F28-FC50-47C4-B5B1-67D671EBE9C6}" type="datetime1">
              <a:rPr lang="en-US" altLang="en-US" sz="1400" smtClean="0"/>
              <a:pPr>
                <a:spcBef>
                  <a:spcPct val="0"/>
                </a:spcBef>
                <a:buClrTx/>
                <a:buSzTx/>
                <a:buFontTx/>
                <a:buNone/>
              </a:pPr>
              <a:t>2/4/2020</a:t>
            </a:fld>
            <a:endParaRPr lang="en-US" altLang="en-US" sz="1400"/>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9060F567-2D89-46E4-B9A2-FBA6A301C2C5}" type="slidenum">
              <a:rPr lang="en-US" altLang="en-US" sz="1400" smtClean="0"/>
              <a:pPr>
                <a:spcBef>
                  <a:spcPct val="0"/>
                </a:spcBef>
                <a:buClrTx/>
                <a:buSzTx/>
                <a:buFontTx/>
                <a:buNone/>
              </a:pPr>
              <a:t>17</a:t>
            </a:fld>
            <a:endParaRPr lang="en-US" altLang="en-US" sz="1400"/>
          </a:p>
        </p:txBody>
      </p:sp>
      <p:pic>
        <p:nvPicPr>
          <p:cNvPr id="163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981200"/>
            <a:ext cx="5956300" cy="379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5850" y="1905000"/>
            <a:ext cx="5956300" cy="4087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392" name="Rectangle 2"/>
          <p:cNvSpPr>
            <a:spLocks noGrp="1" noChangeArrowheads="1"/>
          </p:cNvSpPr>
          <p:nvPr>
            <p:ph type="title"/>
          </p:nvPr>
        </p:nvSpPr>
        <p:spPr/>
        <p:txBody>
          <a:bodyPr/>
          <a:lstStyle/>
          <a:p>
            <a:pPr eaLnBrk="1" hangingPunct="1"/>
            <a:r>
              <a:rPr lang="en-US" altLang="en-US"/>
              <a:t>APT Example</a:t>
            </a:r>
          </a:p>
        </p:txBody>
      </p:sp>
    </p:spTree>
    <p:extLst>
      <p:ext uri="{BB962C8B-B14F-4D97-AF65-F5344CB8AC3E}">
        <p14:creationId xmlns:p14="http://schemas.microsoft.com/office/powerpoint/2010/main" val="1163622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B34BC81E-9B28-4AF2-929B-AB7AD990C436}" type="datetime1">
              <a:rPr lang="en-US" altLang="en-US" sz="1400" smtClean="0"/>
              <a:pPr>
                <a:spcBef>
                  <a:spcPct val="0"/>
                </a:spcBef>
                <a:buClrTx/>
                <a:buSzTx/>
                <a:buFontTx/>
                <a:buNone/>
              </a:pPr>
              <a:t>2/4/2020</a:t>
            </a:fld>
            <a:endParaRPr lang="en-US" altLang="en-US" sz="1400"/>
          </a:p>
        </p:txBody>
      </p:sp>
      <p:sp>
        <p:nvSpPr>
          <p:cNvPr id="1741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1F3E2FFE-C84C-47F9-93B4-3F164D4F4B34}" type="slidenum">
              <a:rPr lang="en-US" altLang="en-US" sz="1400" smtClean="0"/>
              <a:pPr>
                <a:spcBef>
                  <a:spcPct val="0"/>
                </a:spcBef>
                <a:buClrTx/>
                <a:buSzTx/>
                <a:buFontTx/>
                <a:buNone/>
              </a:pPr>
              <a:t>18</a:t>
            </a:fld>
            <a:endParaRPr lang="en-US" altLang="en-US" sz="1400"/>
          </a:p>
        </p:txBody>
      </p:sp>
      <p:sp>
        <p:nvSpPr>
          <p:cNvPr id="17413" name="Rectangle 3"/>
          <p:cNvSpPr>
            <a:spLocks noChangeArrowheads="1"/>
          </p:cNvSpPr>
          <p:nvPr/>
        </p:nvSpPr>
        <p:spPr bwMode="auto">
          <a:xfrm>
            <a:off x="330200" y="254000"/>
            <a:ext cx="8539163" cy="5918200"/>
          </a:xfrm>
          <a:prstGeom prst="rect">
            <a:avLst/>
          </a:prstGeom>
          <a:solidFill>
            <a:srgbClr val="FFFFFF"/>
          </a:solidFill>
          <a:ln w="9525" algn="ctr">
            <a:solidFill>
              <a:schemeClr val="tx1"/>
            </a:solidFill>
            <a:round/>
            <a:headEnd/>
            <a:tailEnd/>
          </a:ln>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38" name="TextBox 47178"/>
          <p:cNvSpPr txBox="1">
            <a:spLocks noChangeArrowheads="1"/>
          </p:cNvSpPr>
          <p:nvPr/>
        </p:nvSpPr>
        <p:spPr bwMode="auto">
          <a:xfrm>
            <a:off x="381000" y="5334000"/>
            <a:ext cx="525560"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L0</a:t>
            </a:r>
          </a:p>
        </p:txBody>
      </p:sp>
      <p:sp>
        <p:nvSpPr>
          <p:cNvPr id="17439" name="TextBox 2560"/>
          <p:cNvSpPr txBox="1">
            <a:spLocks noChangeArrowheads="1"/>
          </p:cNvSpPr>
          <p:nvPr/>
        </p:nvSpPr>
        <p:spPr bwMode="auto">
          <a:xfrm>
            <a:off x="600916" y="5715000"/>
            <a:ext cx="669245"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L10</a:t>
            </a:r>
          </a:p>
        </p:txBody>
      </p:sp>
      <p:sp>
        <p:nvSpPr>
          <p:cNvPr id="17440" name="TextBox 2561"/>
          <p:cNvSpPr txBox="1">
            <a:spLocks noChangeArrowheads="1"/>
          </p:cNvSpPr>
          <p:nvPr/>
        </p:nvSpPr>
        <p:spPr bwMode="auto">
          <a:xfrm>
            <a:off x="407841" y="4830096"/>
            <a:ext cx="543022"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L1</a:t>
            </a:r>
          </a:p>
        </p:txBody>
      </p:sp>
      <p:sp>
        <p:nvSpPr>
          <p:cNvPr id="17441" name="TextBox 2562"/>
          <p:cNvSpPr txBox="1">
            <a:spLocks noChangeArrowheads="1"/>
          </p:cNvSpPr>
          <p:nvPr/>
        </p:nvSpPr>
        <p:spPr bwMode="auto">
          <a:xfrm>
            <a:off x="407840" y="4322044"/>
            <a:ext cx="525561"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L2</a:t>
            </a:r>
          </a:p>
        </p:txBody>
      </p:sp>
      <p:sp>
        <p:nvSpPr>
          <p:cNvPr id="17442" name="TextBox 2563"/>
          <p:cNvSpPr txBox="1">
            <a:spLocks noChangeArrowheads="1"/>
          </p:cNvSpPr>
          <p:nvPr/>
        </p:nvSpPr>
        <p:spPr bwMode="auto">
          <a:xfrm>
            <a:off x="407839" y="3771657"/>
            <a:ext cx="525560"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L3</a:t>
            </a:r>
          </a:p>
        </p:txBody>
      </p:sp>
      <p:sp>
        <p:nvSpPr>
          <p:cNvPr id="17443" name="TextBox 2564"/>
          <p:cNvSpPr txBox="1">
            <a:spLocks noChangeArrowheads="1"/>
          </p:cNvSpPr>
          <p:nvPr/>
        </p:nvSpPr>
        <p:spPr bwMode="auto">
          <a:xfrm>
            <a:off x="407839" y="3208807"/>
            <a:ext cx="523994"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L4</a:t>
            </a:r>
          </a:p>
        </p:txBody>
      </p:sp>
      <p:sp>
        <p:nvSpPr>
          <p:cNvPr id="17444" name="TextBox 2565"/>
          <p:cNvSpPr txBox="1">
            <a:spLocks noChangeArrowheads="1"/>
          </p:cNvSpPr>
          <p:nvPr/>
        </p:nvSpPr>
        <p:spPr bwMode="auto">
          <a:xfrm>
            <a:off x="407839" y="2577737"/>
            <a:ext cx="523955"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L5</a:t>
            </a:r>
          </a:p>
        </p:txBody>
      </p:sp>
      <p:sp>
        <p:nvSpPr>
          <p:cNvPr id="17445" name="TextBox 2566"/>
          <p:cNvSpPr txBox="1">
            <a:spLocks noChangeArrowheads="1"/>
          </p:cNvSpPr>
          <p:nvPr/>
        </p:nvSpPr>
        <p:spPr bwMode="auto">
          <a:xfrm>
            <a:off x="381000" y="1981200"/>
            <a:ext cx="582034"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L6</a:t>
            </a:r>
          </a:p>
        </p:txBody>
      </p:sp>
      <p:sp>
        <p:nvSpPr>
          <p:cNvPr id="17446" name="TextBox 2567"/>
          <p:cNvSpPr txBox="1">
            <a:spLocks noChangeArrowheads="1"/>
          </p:cNvSpPr>
          <p:nvPr/>
        </p:nvSpPr>
        <p:spPr bwMode="auto">
          <a:xfrm>
            <a:off x="381000" y="1447800"/>
            <a:ext cx="582034"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L7</a:t>
            </a:r>
          </a:p>
        </p:txBody>
      </p:sp>
      <p:sp>
        <p:nvSpPr>
          <p:cNvPr id="17447" name="TextBox 2568"/>
          <p:cNvSpPr txBox="1">
            <a:spLocks noChangeArrowheads="1"/>
          </p:cNvSpPr>
          <p:nvPr/>
        </p:nvSpPr>
        <p:spPr bwMode="auto">
          <a:xfrm>
            <a:off x="381000" y="914400"/>
            <a:ext cx="568279"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L8</a:t>
            </a:r>
          </a:p>
        </p:txBody>
      </p:sp>
      <p:sp>
        <p:nvSpPr>
          <p:cNvPr id="17448" name="TextBox 2569"/>
          <p:cNvSpPr txBox="1">
            <a:spLocks noChangeArrowheads="1"/>
          </p:cNvSpPr>
          <p:nvPr/>
        </p:nvSpPr>
        <p:spPr bwMode="auto">
          <a:xfrm>
            <a:off x="1295400" y="5715000"/>
            <a:ext cx="567396"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L11</a:t>
            </a:r>
          </a:p>
        </p:txBody>
      </p:sp>
      <p:sp>
        <p:nvSpPr>
          <p:cNvPr id="17449" name="TextBox 2570"/>
          <p:cNvSpPr txBox="1">
            <a:spLocks noChangeArrowheads="1"/>
          </p:cNvSpPr>
          <p:nvPr/>
        </p:nvSpPr>
        <p:spPr bwMode="auto">
          <a:xfrm>
            <a:off x="1862796" y="5715000"/>
            <a:ext cx="606361"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L12</a:t>
            </a:r>
          </a:p>
        </p:txBody>
      </p:sp>
      <p:sp>
        <p:nvSpPr>
          <p:cNvPr id="17450" name="TextBox 2571"/>
          <p:cNvSpPr txBox="1">
            <a:spLocks noChangeArrowheads="1"/>
          </p:cNvSpPr>
          <p:nvPr/>
        </p:nvSpPr>
        <p:spPr bwMode="auto">
          <a:xfrm>
            <a:off x="2469156" y="5723468"/>
            <a:ext cx="583863"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L13</a:t>
            </a:r>
          </a:p>
        </p:txBody>
      </p:sp>
      <p:sp>
        <p:nvSpPr>
          <p:cNvPr id="17451" name="TextBox 2572"/>
          <p:cNvSpPr txBox="1">
            <a:spLocks noChangeArrowheads="1"/>
          </p:cNvSpPr>
          <p:nvPr/>
        </p:nvSpPr>
        <p:spPr bwMode="auto">
          <a:xfrm>
            <a:off x="3053019" y="5706053"/>
            <a:ext cx="594880"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L14</a:t>
            </a:r>
          </a:p>
        </p:txBody>
      </p:sp>
      <p:sp>
        <p:nvSpPr>
          <p:cNvPr id="17452" name="TextBox 2573"/>
          <p:cNvSpPr txBox="1">
            <a:spLocks noChangeArrowheads="1"/>
          </p:cNvSpPr>
          <p:nvPr/>
        </p:nvSpPr>
        <p:spPr bwMode="auto">
          <a:xfrm>
            <a:off x="3647899" y="5715000"/>
            <a:ext cx="638946"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L15</a:t>
            </a:r>
          </a:p>
        </p:txBody>
      </p:sp>
      <p:sp>
        <p:nvSpPr>
          <p:cNvPr id="17453" name="TextBox 2574"/>
          <p:cNvSpPr txBox="1">
            <a:spLocks noChangeArrowheads="1"/>
          </p:cNvSpPr>
          <p:nvPr/>
        </p:nvSpPr>
        <p:spPr bwMode="auto">
          <a:xfrm>
            <a:off x="4286845" y="5715000"/>
            <a:ext cx="649961"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L16</a:t>
            </a:r>
          </a:p>
        </p:txBody>
      </p:sp>
      <p:sp>
        <p:nvSpPr>
          <p:cNvPr id="17454" name="TextBox 2575"/>
          <p:cNvSpPr txBox="1">
            <a:spLocks noChangeArrowheads="1"/>
          </p:cNvSpPr>
          <p:nvPr/>
        </p:nvSpPr>
        <p:spPr bwMode="auto">
          <a:xfrm>
            <a:off x="4837660" y="5706053"/>
            <a:ext cx="646847"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L17</a:t>
            </a:r>
          </a:p>
        </p:txBody>
      </p:sp>
      <p:sp>
        <p:nvSpPr>
          <p:cNvPr id="17456" name="TextBox 2577"/>
          <p:cNvSpPr txBox="1">
            <a:spLocks noChangeArrowheads="1"/>
          </p:cNvSpPr>
          <p:nvPr/>
        </p:nvSpPr>
        <p:spPr bwMode="auto">
          <a:xfrm>
            <a:off x="5377460" y="5706053"/>
            <a:ext cx="671993"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L18</a:t>
            </a:r>
          </a:p>
        </p:txBody>
      </p:sp>
      <p:sp>
        <p:nvSpPr>
          <p:cNvPr id="17415" name="TextBox 47181"/>
          <p:cNvSpPr txBox="1">
            <a:spLocks noChangeArrowheads="1"/>
          </p:cNvSpPr>
          <p:nvPr/>
        </p:nvSpPr>
        <p:spPr bwMode="auto">
          <a:xfrm>
            <a:off x="6126163" y="909638"/>
            <a:ext cx="2609850"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Write an APT program to cut the letter P centered in the grid at a feed of 5.5 IPM and a spindle speed of 1800 RPM using a tool that is ½” in diameter.  </a:t>
            </a:r>
          </a:p>
          <a:p>
            <a:pPr>
              <a:spcBef>
                <a:spcPct val="0"/>
              </a:spcBef>
              <a:buClrTx/>
              <a:buSzTx/>
              <a:buFontTx/>
              <a:buNone/>
            </a:pPr>
            <a:endParaRPr lang="en-US" altLang="en-US" sz="1800" dirty="0">
              <a:solidFill>
                <a:srgbClr val="990000"/>
              </a:solidFill>
            </a:endParaRPr>
          </a:p>
          <a:p>
            <a:pPr>
              <a:spcBef>
                <a:spcPct val="0"/>
              </a:spcBef>
              <a:buClrTx/>
              <a:buSzTx/>
              <a:buFontTx/>
              <a:buNone/>
            </a:pPr>
            <a:r>
              <a:rPr lang="en-US" altLang="en-US" sz="1800" dirty="0">
                <a:solidFill>
                  <a:srgbClr val="990000"/>
                </a:solidFill>
              </a:rPr>
              <a:t>Assume the soft home position is as defined in our lab, and that the hard home position is at P0, and plane PL1 is the correct depth.</a:t>
            </a:r>
            <a:endParaRPr lang="en-US" altLang="en-US" sz="1800" dirty="0"/>
          </a:p>
        </p:txBody>
      </p:sp>
      <p:sp>
        <p:nvSpPr>
          <p:cNvPr id="17416" name="Oval 1"/>
          <p:cNvSpPr>
            <a:spLocks noChangeArrowheads="1"/>
          </p:cNvSpPr>
          <p:nvPr/>
        </p:nvSpPr>
        <p:spPr bwMode="auto">
          <a:xfrm>
            <a:off x="2049463" y="1077913"/>
            <a:ext cx="2468562" cy="2246312"/>
          </a:xfrm>
          <a:prstGeom prst="ellipse">
            <a:avLst/>
          </a:prstGeom>
          <a:noFill/>
          <a:ln w="15875" algn="ctr">
            <a:solidFill>
              <a:srgbClr val="00A0C6"/>
            </a:solidFill>
            <a:prstDash val="dash"/>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17" name="Oval 46"/>
          <p:cNvSpPr>
            <a:spLocks noChangeArrowheads="1"/>
          </p:cNvSpPr>
          <p:nvPr/>
        </p:nvSpPr>
        <p:spPr bwMode="auto">
          <a:xfrm>
            <a:off x="2092325" y="3330575"/>
            <a:ext cx="2417763" cy="2174875"/>
          </a:xfrm>
          <a:prstGeom prst="ellipse">
            <a:avLst/>
          </a:prstGeom>
          <a:noFill/>
          <a:ln w="15875" algn="ctr">
            <a:solidFill>
              <a:srgbClr val="00A0C6"/>
            </a:solidFill>
            <a:prstDash val="dash"/>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7418" name="AutoShape 4"/>
          <p:cNvSpPr>
            <a:spLocks/>
          </p:cNvSpPr>
          <p:nvPr/>
        </p:nvSpPr>
        <p:spPr bwMode="auto">
          <a:xfrm>
            <a:off x="4051300" y="3416300"/>
            <a:ext cx="1054100" cy="165100"/>
          </a:xfrm>
          <a:prstGeom prst="callout2">
            <a:avLst>
              <a:gd name="adj1" fmla="val 70588"/>
              <a:gd name="adj2" fmla="val -8162"/>
              <a:gd name="adj3" fmla="val 70588"/>
              <a:gd name="adj4" fmla="val -64287"/>
              <a:gd name="adj5" fmla="val -42041"/>
              <a:gd name="adj6" fmla="val -71840"/>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dirty="0">
                <a:solidFill>
                  <a:srgbClr val="000000"/>
                </a:solidFill>
                <a:cs typeface="Arial" charset="0"/>
              </a:rPr>
              <a:t>P10 (10" above)</a:t>
            </a:r>
          </a:p>
        </p:txBody>
      </p:sp>
      <p:sp>
        <p:nvSpPr>
          <p:cNvPr id="17419" name="AutoShape 5"/>
          <p:cNvSpPr>
            <a:spLocks/>
          </p:cNvSpPr>
          <p:nvPr/>
        </p:nvSpPr>
        <p:spPr bwMode="auto">
          <a:xfrm>
            <a:off x="4560888" y="1323975"/>
            <a:ext cx="285750" cy="161925"/>
          </a:xfrm>
          <a:prstGeom prst="callout2">
            <a:avLst>
              <a:gd name="adj1" fmla="val 70588"/>
              <a:gd name="adj2" fmla="val -26667"/>
              <a:gd name="adj3" fmla="val 70588"/>
              <a:gd name="adj4" fmla="val -82766"/>
              <a:gd name="adj5" fmla="val 29412"/>
              <a:gd name="adj6" fmla="val -156241"/>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C1</a:t>
            </a:r>
          </a:p>
        </p:txBody>
      </p:sp>
      <p:sp>
        <p:nvSpPr>
          <p:cNvPr id="17420" name="AutoShape 6"/>
          <p:cNvSpPr>
            <a:spLocks/>
          </p:cNvSpPr>
          <p:nvPr/>
        </p:nvSpPr>
        <p:spPr bwMode="auto">
          <a:xfrm>
            <a:off x="4703763" y="5118100"/>
            <a:ext cx="285750" cy="161925"/>
          </a:xfrm>
          <a:prstGeom prst="callout2">
            <a:avLst>
              <a:gd name="adj1" fmla="val 70588"/>
              <a:gd name="adj2" fmla="val -26667"/>
              <a:gd name="adj3" fmla="val 70588"/>
              <a:gd name="adj4" fmla="val -113333"/>
              <a:gd name="adj5" fmla="val 52940"/>
              <a:gd name="adj6" fmla="val -203759"/>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C2</a:t>
            </a:r>
          </a:p>
        </p:txBody>
      </p:sp>
      <p:cxnSp>
        <p:nvCxnSpPr>
          <p:cNvPr id="86" name="Straight Connector 47177"/>
          <p:cNvCxnSpPr>
            <a:cxnSpLocks noChangeShapeType="1"/>
          </p:cNvCxnSpPr>
          <p:nvPr/>
        </p:nvCxnSpPr>
        <p:spPr bwMode="auto">
          <a:xfrm rot="5460000">
            <a:off x="3232157" y="-1286391"/>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87" name="Straight Connector 2543"/>
          <p:cNvCxnSpPr>
            <a:cxnSpLocks noChangeShapeType="1"/>
          </p:cNvCxnSpPr>
          <p:nvPr/>
        </p:nvCxnSpPr>
        <p:spPr bwMode="auto">
          <a:xfrm>
            <a:off x="5095780" y="1066800"/>
            <a:ext cx="0" cy="4571832"/>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88" name="Straight Connector 2544"/>
          <p:cNvCxnSpPr>
            <a:cxnSpLocks noChangeShapeType="1"/>
          </p:cNvCxnSpPr>
          <p:nvPr/>
        </p:nvCxnSpPr>
        <p:spPr bwMode="auto">
          <a:xfrm>
            <a:off x="4498915" y="1038286"/>
            <a:ext cx="0" cy="4600514"/>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89" name="Straight Connector 2545"/>
          <p:cNvCxnSpPr>
            <a:cxnSpLocks noChangeShapeType="1"/>
          </p:cNvCxnSpPr>
          <p:nvPr/>
        </p:nvCxnSpPr>
        <p:spPr bwMode="auto">
          <a:xfrm>
            <a:off x="2640680" y="1081419"/>
            <a:ext cx="4386" cy="4556999"/>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90" name="Straight Connector 2546"/>
          <p:cNvCxnSpPr>
            <a:cxnSpLocks noChangeShapeType="1"/>
          </p:cNvCxnSpPr>
          <p:nvPr/>
        </p:nvCxnSpPr>
        <p:spPr bwMode="auto">
          <a:xfrm>
            <a:off x="3267600" y="1081419"/>
            <a:ext cx="4387" cy="4557302"/>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91" name="Straight Connector 2547"/>
          <p:cNvCxnSpPr>
            <a:cxnSpLocks noChangeShapeType="1"/>
          </p:cNvCxnSpPr>
          <p:nvPr/>
        </p:nvCxnSpPr>
        <p:spPr bwMode="auto">
          <a:xfrm>
            <a:off x="3877266" y="1081419"/>
            <a:ext cx="4387" cy="4557303"/>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92" name="Straight Connector 2548"/>
          <p:cNvCxnSpPr>
            <a:cxnSpLocks noChangeShapeType="1"/>
          </p:cNvCxnSpPr>
          <p:nvPr/>
        </p:nvCxnSpPr>
        <p:spPr bwMode="auto">
          <a:xfrm rot="5460000">
            <a:off x="3232157" y="-710651"/>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93" name="Straight Connector 2549"/>
          <p:cNvCxnSpPr>
            <a:cxnSpLocks noChangeShapeType="1"/>
          </p:cNvCxnSpPr>
          <p:nvPr/>
        </p:nvCxnSpPr>
        <p:spPr bwMode="auto">
          <a:xfrm rot="5460000">
            <a:off x="3232157" y="-185713"/>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94" name="Straight Connector 2550"/>
          <p:cNvCxnSpPr>
            <a:cxnSpLocks noChangeShapeType="1"/>
          </p:cNvCxnSpPr>
          <p:nvPr/>
        </p:nvCxnSpPr>
        <p:spPr bwMode="auto">
          <a:xfrm rot="5460000">
            <a:off x="3214693" y="381559"/>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95" name="Straight Connector 2551"/>
          <p:cNvCxnSpPr>
            <a:cxnSpLocks noChangeShapeType="1"/>
          </p:cNvCxnSpPr>
          <p:nvPr/>
        </p:nvCxnSpPr>
        <p:spPr bwMode="auto">
          <a:xfrm rot="5460000">
            <a:off x="3214693" y="986693"/>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96" name="Straight Connector 2552"/>
          <p:cNvCxnSpPr>
            <a:cxnSpLocks noChangeShapeType="1"/>
          </p:cNvCxnSpPr>
          <p:nvPr/>
        </p:nvCxnSpPr>
        <p:spPr bwMode="auto">
          <a:xfrm rot="5460000">
            <a:off x="3214693" y="1575371"/>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97" name="Straight Connector 2553"/>
          <p:cNvCxnSpPr>
            <a:cxnSpLocks noChangeShapeType="1"/>
          </p:cNvCxnSpPr>
          <p:nvPr/>
        </p:nvCxnSpPr>
        <p:spPr bwMode="auto">
          <a:xfrm rot="5460000">
            <a:off x="3232157" y="2125709"/>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98" name="Straight Connector 2554"/>
          <p:cNvCxnSpPr>
            <a:cxnSpLocks noChangeShapeType="1"/>
            <a:endCxn id="17440" idx="3"/>
          </p:cNvCxnSpPr>
          <p:nvPr/>
        </p:nvCxnSpPr>
        <p:spPr bwMode="auto">
          <a:xfrm flipH="1">
            <a:off x="950863" y="4974457"/>
            <a:ext cx="4687937" cy="4032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99" name="Straight Connector 2555"/>
          <p:cNvCxnSpPr>
            <a:cxnSpLocks noChangeShapeType="1"/>
          </p:cNvCxnSpPr>
          <p:nvPr/>
        </p:nvCxnSpPr>
        <p:spPr bwMode="auto">
          <a:xfrm flipH="1">
            <a:off x="914401" y="5507199"/>
            <a:ext cx="4724399" cy="0"/>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100" name="Straight Connector 2556"/>
          <p:cNvCxnSpPr>
            <a:cxnSpLocks noChangeShapeType="1"/>
          </p:cNvCxnSpPr>
          <p:nvPr/>
        </p:nvCxnSpPr>
        <p:spPr bwMode="auto">
          <a:xfrm>
            <a:off x="1496947" y="1066800"/>
            <a:ext cx="0" cy="4571528"/>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01" name="Straight Connector 2557"/>
          <p:cNvCxnSpPr>
            <a:cxnSpLocks noChangeShapeType="1"/>
          </p:cNvCxnSpPr>
          <p:nvPr/>
        </p:nvCxnSpPr>
        <p:spPr bwMode="auto">
          <a:xfrm>
            <a:off x="2073192" y="1066800"/>
            <a:ext cx="0" cy="4572000"/>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02" name="Straight Connector 2558"/>
          <p:cNvCxnSpPr>
            <a:cxnSpLocks noChangeShapeType="1"/>
          </p:cNvCxnSpPr>
          <p:nvPr/>
        </p:nvCxnSpPr>
        <p:spPr bwMode="auto">
          <a:xfrm>
            <a:off x="5641115" y="1066840"/>
            <a:ext cx="4427" cy="4599075"/>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103" name="Straight Connector 2576"/>
          <p:cNvCxnSpPr>
            <a:cxnSpLocks noChangeShapeType="1"/>
          </p:cNvCxnSpPr>
          <p:nvPr/>
        </p:nvCxnSpPr>
        <p:spPr bwMode="auto">
          <a:xfrm flipH="1">
            <a:off x="915500" y="1066800"/>
            <a:ext cx="13072" cy="4539778"/>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48934906"/>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5F52E140-FC78-44D1-AEB2-E397CC930F13}" type="datetime1">
              <a:rPr lang="en-US" altLang="en-US" sz="1400" smtClean="0"/>
              <a:pPr>
                <a:spcBef>
                  <a:spcPct val="0"/>
                </a:spcBef>
                <a:buClrTx/>
                <a:buSzTx/>
                <a:buFontTx/>
                <a:buNone/>
              </a:pPr>
              <a:t>2/4/2020</a:t>
            </a:fld>
            <a:endParaRPr lang="en-US" altLang="en-US" sz="1400"/>
          </a:p>
        </p:txBody>
      </p:sp>
      <p:sp>
        <p:nvSpPr>
          <p:cNvPr id="1843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843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391789FC-D563-4482-B91F-F3A0C04D5AEE}" type="slidenum">
              <a:rPr lang="en-US" altLang="en-US" sz="1400" smtClean="0"/>
              <a:pPr>
                <a:spcBef>
                  <a:spcPct val="0"/>
                </a:spcBef>
                <a:buClrTx/>
                <a:buSzTx/>
                <a:buFontTx/>
                <a:buNone/>
              </a:pPr>
              <a:t>19</a:t>
            </a:fld>
            <a:endParaRPr lang="en-US" altLang="en-US" sz="1400"/>
          </a:p>
        </p:txBody>
      </p:sp>
      <p:sp>
        <p:nvSpPr>
          <p:cNvPr id="18437" name="Rectangle 3"/>
          <p:cNvSpPr>
            <a:spLocks noChangeArrowheads="1"/>
          </p:cNvSpPr>
          <p:nvPr/>
        </p:nvSpPr>
        <p:spPr bwMode="auto">
          <a:xfrm>
            <a:off x="330200" y="254000"/>
            <a:ext cx="8539163" cy="5994400"/>
          </a:xfrm>
          <a:prstGeom prst="rect">
            <a:avLst/>
          </a:prstGeom>
          <a:solidFill>
            <a:srgbClr val="FFFFFF"/>
          </a:solidFill>
          <a:ln w="9525" algn="ctr">
            <a:solidFill>
              <a:schemeClr val="tx1"/>
            </a:solidFill>
            <a:round/>
            <a:headEnd/>
            <a:tailEnd/>
          </a:ln>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8485" name="TextBox 47178"/>
          <p:cNvSpPr txBox="1">
            <a:spLocks noChangeArrowheads="1"/>
          </p:cNvSpPr>
          <p:nvPr/>
        </p:nvSpPr>
        <p:spPr bwMode="auto">
          <a:xfrm>
            <a:off x="381000" y="5334000"/>
            <a:ext cx="601760"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0</a:t>
            </a:r>
          </a:p>
        </p:txBody>
      </p:sp>
      <p:sp>
        <p:nvSpPr>
          <p:cNvPr id="18486" name="TextBox 2560"/>
          <p:cNvSpPr txBox="1">
            <a:spLocks noChangeArrowheads="1"/>
          </p:cNvSpPr>
          <p:nvPr/>
        </p:nvSpPr>
        <p:spPr bwMode="auto">
          <a:xfrm>
            <a:off x="609600" y="5791200"/>
            <a:ext cx="669245"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0</a:t>
            </a:r>
          </a:p>
        </p:txBody>
      </p:sp>
      <p:sp>
        <p:nvSpPr>
          <p:cNvPr id="18487" name="TextBox 2561"/>
          <p:cNvSpPr txBox="1">
            <a:spLocks noChangeArrowheads="1"/>
          </p:cNvSpPr>
          <p:nvPr/>
        </p:nvSpPr>
        <p:spPr bwMode="auto">
          <a:xfrm>
            <a:off x="407841" y="4830096"/>
            <a:ext cx="543022"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1</a:t>
            </a:r>
          </a:p>
        </p:txBody>
      </p:sp>
      <p:sp>
        <p:nvSpPr>
          <p:cNvPr id="18488" name="TextBox 2562"/>
          <p:cNvSpPr txBox="1">
            <a:spLocks noChangeArrowheads="1"/>
          </p:cNvSpPr>
          <p:nvPr/>
        </p:nvSpPr>
        <p:spPr bwMode="auto">
          <a:xfrm>
            <a:off x="407840" y="4322044"/>
            <a:ext cx="525561"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2</a:t>
            </a:r>
          </a:p>
        </p:txBody>
      </p:sp>
      <p:sp>
        <p:nvSpPr>
          <p:cNvPr id="18489" name="TextBox 2563"/>
          <p:cNvSpPr txBox="1">
            <a:spLocks noChangeArrowheads="1"/>
          </p:cNvSpPr>
          <p:nvPr/>
        </p:nvSpPr>
        <p:spPr bwMode="auto">
          <a:xfrm>
            <a:off x="407839" y="3771657"/>
            <a:ext cx="525560"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3</a:t>
            </a:r>
          </a:p>
        </p:txBody>
      </p:sp>
      <p:sp>
        <p:nvSpPr>
          <p:cNvPr id="18490" name="TextBox 2564"/>
          <p:cNvSpPr txBox="1">
            <a:spLocks noChangeArrowheads="1"/>
          </p:cNvSpPr>
          <p:nvPr/>
        </p:nvSpPr>
        <p:spPr bwMode="auto">
          <a:xfrm>
            <a:off x="407839" y="3208807"/>
            <a:ext cx="523994"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4</a:t>
            </a:r>
          </a:p>
        </p:txBody>
      </p:sp>
      <p:sp>
        <p:nvSpPr>
          <p:cNvPr id="18491" name="TextBox 2565"/>
          <p:cNvSpPr txBox="1">
            <a:spLocks noChangeArrowheads="1"/>
          </p:cNvSpPr>
          <p:nvPr/>
        </p:nvSpPr>
        <p:spPr bwMode="auto">
          <a:xfrm>
            <a:off x="407839" y="2577737"/>
            <a:ext cx="523955"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5</a:t>
            </a:r>
          </a:p>
        </p:txBody>
      </p:sp>
      <p:sp>
        <p:nvSpPr>
          <p:cNvPr id="18492" name="TextBox 2566"/>
          <p:cNvSpPr txBox="1">
            <a:spLocks noChangeArrowheads="1"/>
          </p:cNvSpPr>
          <p:nvPr/>
        </p:nvSpPr>
        <p:spPr bwMode="auto">
          <a:xfrm>
            <a:off x="381000" y="1981200"/>
            <a:ext cx="582034"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6</a:t>
            </a:r>
          </a:p>
        </p:txBody>
      </p:sp>
      <p:sp>
        <p:nvSpPr>
          <p:cNvPr id="18493" name="TextBox 2567"/>
          <p:cNvSpPr txBox="1">
            <a:spLocks noChangeArrowheads="1"/>
          </p:cNvSpPr>
          <p:nvPr/>
        </p:nvSpPr>
        <p:spPr bwMode="auto">
          <a:xfrm>
            <a:off x="381000" y="1447800"/>
            <a:ext cx="582034"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7</a:t>
            </a:r>
          </a:p>
        </p:txBody>
      </p:sp>
      <p:sp>
        <p:nvSpPr>
          <p:cNvPr id="18494" name="TextBox 2568"/>
          <p:cNvSpPr txBox="1">
            <a:spLocks noChangeArrowheads="1"/>
          </p:cNvSpPr>
          <p:nvPr/>
        </p:nvSpPr>
        <p:spPr bwMode="auto">
          <a:xfrm>
            <a:off x="381000" y="914400"/>
            <a:ext cx="568279"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8</a:t>
            </a:r>
          </a:p>
        </p:txBody>
      </p:sp>
      <p:sp>
        <p:nvSpPr>
          <p:cNvPr id="18495" name="TextBox 2569"/>
          <p:cNvSpPr txBox="1">
            <a:spLocks noChangeArrowheads="1"/>
          </p:cNvSpPr>
          <p:nvPr/>
        </p:nvSpPr>
        <p:spPr bwMode="auto">
          <a:xfrm>
            <a:off x="1304084" y="5791200"/>
            <a:ext cx="567396"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1</a:t>
            </a:r>
          </a:p>
        </p:txBody>
      </p:sp>
      <p:sp>
        <p:nvSpPr>
          <p:cNvPr id="18496" name="TextBox 2570"/>
          <p:cNvSpPr txBox="1">
            <a:spLocks noChangeArrowheads="1"/>
          </p:cNvSpPr>
          <p:nvPr/>
        </p:nvSpPr>
        <p:spPr bwMode="auto">
          <a:xfrm>
            <a:off x="1871480" y="5791200"/>
            <a:ext cx="606361"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2</a:t>
            </a:r>
          </a:p>
        </p:txBody>
      </p:sp>
      <p:sp>
        <p:nvSpPr>
          <p:cNvPr id="18497" name="TextBox 2571"/>
          <p:cNvSpPr txBox="1">
            <a:spLocks noChangeArrowheads="1"/>
          </p:cNvSpPr>
          <p:nvPr/>
        </p:nvSpPr>
        <p:spPr bwMode="auto">
          <a:xfrm>
            <a:off x="2477840" y="5799668"/>
            <a:ext cx="583863"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3</a:t>
            </a:r>
          </a:p>
        </p:txBody>
      </p:sp>
      <p:sp>
        <p:nvSpPr>
          <p:cNvPr id="18498" name="TextBox 2572"/>
          <p:cNvSpPr txBox="1">
            <a:spLocks noChangeArrowheads="1"/>
          </p:cNvSpPr>
          <p:nvPr/>
        </p:nvSpPr>
        <p:spPr bwMode="auto">
          <a:xfrm>
            <a:off x="3061703" y="5782253"/>
            <a:ext cx="594880"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4</a:t>
            </a:r>
          </a:p>
        </p:txBody>
      </p:sp>
      <p:sp>
        <p:nvSpPr>
          <p:cNvPr id="18499" name="TextBox 2573"/>
          <p:cNvSpPr txBox="1">
            <a:spLocks noChangeArrowheads="1"/>
          </p:cNvSpPr>
          <p:nvPr/>
        </p:nvSpPr>
        <p:spPr bwMode="auto">
          <a:xfrm>
            <a:off x="3656583" y="5791200"/>
            <a:ext cx="638946"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5</a:t>
            </a:r>
          </a:p>
        </p:txBody>
      </p:sp>
      <p:sp>
        <p:nvSpPr>
          <p:cNvPr id="18500" name="TextBox 2574"/>
          <p:cNvSpPr txBox="1">
            <a:spLocks noChangeArrowheads="1"/>
          </p:cNvSpPr>
          <p:nvPr/>
        </p:nvSpPr>
        <p:spPr bwMode="auto">
          <a:xfrm>
            <a:off x="4295529" y="5791200"/>
            <a:ext cx="649961"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6</a:t>
            </a:r>
          </a:p>
        </p:txBody>
      </p:sp>
      <p:sp>
        <p:nvSpPr>
          <p:cNvPr id="18501" name="TextBox 2575"/>
          <p:cNvSpPr txBox="1">
            <a:spLocks noChangeArrowheads="1"/>
          </p:cNvSpPr>
          <p:nvPr/>
        </p:nvSpPr>
        <p:spPr bwMode="auto">
          <a:xfrm>
            <a:off x="4846344" y="5782253"/>
            <a:ext cx="646847"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a:solidFill>
                  <a:srgbClr val="990000"/>
                </a:solidFill>
              </a:rPr>
              <a:t>7</a:t>
            </a:r>
          </a:p>
        </p:txBody>
      </p:sp>
      <p:sp>
        <p:nvSpPr>
          <p:cNvPr id="18503" name="TextBox 2577"/>
          <p:cNvSpPr txBox="1">
            <a:spLocks noChangeArrowheads="1"/>
          </p:cNvSpPr>
          <p:nvPr/>
        </p:nvSpPr>
        <p:spPr bwMode="auto">
          <a:xfrm>
            <a:off x="5386144" y="5782253"/>
            <a:ext cx="671993" cy="369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1">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8</a:t>
            </a:r>
          </a:p>
        </p:txBody>
      </p:sp>
      <p:sp>
        <p:nvSpPr>
          <p:cNvPr id="18439" name="TextBox 47181"/>
          <p:cNvSpPr txBox="1">
            <a:spLocks noChangeArrowheads="1"/>
          </p:cNvSpPr>
          <p:nvPr/>
        </p:nvSpPr>
        <p:spPr bwMode="auto">
          <a:xfrm>
            <a:off x="6126163" y="909638"/>
            <a:ext cx="26098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800" dirty="0">
                <a:solidFill>
                  <a:srgbClr val="990000"/>
                </a:solidFill>
              </a:rPr>
              <a:t>Write an APT program to cut the </a:t>
            </a:r>
            <a:r>
              <a:rPr lang="en-US" altLang="en-US" sz="1800" b="1" dirty="0">
                <a:solidFill>
                  <a:srgbClr val="990000"/>
                </a:solidFill>
              </a:rPr>
              <a:t>outside</a:t>
            </a:r>
            <a:r>
              <a:rPr lang="en-US" altLang="en-US" sz="1800" dirty="0">
                <a:solidFill>
                  <a:srgbClr val="990000"/>
                </a:solidFill>
              </a:rPr>
              <a:t> of the letter P centered in the grid at a feed of 5.5 IPM and a spindle speed of 1800 RPM using a tool that is ½” in diameter. </a:t>
            </a:r>
          </a:p>
          <a:p>
            <a:pPr>
              <a:spcBef>
                <a:spcPct val="0"/>
              </a:spcBef>
              <a:buClrTx/>
              <a:buSzTx/>
              <a:buFontTx/>
              <a:buNone/>
            </a:pPr>
            <a:endParaRPr lang="en-US" altLang="en-US" sz="1800" dirty="0">
              <a:solidFill>
                <a:srgbClr val="990000"/>
              </a:solidFill>
            </a:endParaRPr>
          </a:p>
          <a:p>
            <a:pPr>
              <a:spcBef>
                <a:spcPct val="0"/>
              </a:spcBef>
              <a:buClrTx/>
              <a:buSzTx/>
              <a:buFontTx/>
              <a:buNone/>
            </a:pPr>
            <a:r>
              <a:rPr lang="en-US" altLang="en-US" sz="1800" dirty="0">
                <a:solidFill>
                  <a:srgbClr val="990000"/>
                </a:solidFill>
              </a:rPr>
              <a:t>Assume the soft home position is as defined in our lab, and that the hard home position is at P0, and plane PL1 is the correct depth for the cut (1” below surface).</a:t>
            </a:r>
            <a:endParaRPr lang="en-US" altLang="en-US" sz="1800" dirty="0"/>
          </a:p>
        </p:txBody>
      </p:sp>
      <p:sp>
        <p:nvSpPr>
          <p:cNvPr id="18440" name="Oval 1"/>
          <p:cNvSpPr>
            <a:spLocks noChangeArrowheads="1"/>
          </p:cNvSpPr>
          <p:nvPr/>
        </p:nvSpPr>
        <p:spPr bwMode="auto">
          <a:xfrm>
            <a:off x="2049463" y="1077913"/>
            <a:ext cx="2468562" cy="2246312"/>
          </a:xfrm>
          <a:prstGeom prst="ellipse">
            <a:avLst/>
          </a:prstGeom>
          <a:noFill/>
          <a:ln w="15875" algn="ctr">
            <a:solidFill>
              <a:srgbClr val="00A0C6"/>
            </a:solidFill>
            <a:prstDash val="dash"/>
            <a:round/>
            <a:headEnd/>
            <a:tailEnd/>
          </a:ln>
          <a:extLst>
            <a:ext uri="{909E8E84-426E-40DD-AFC4-6F175D3DCCD1}">
              <a14:hiddenFill xmlns:a14="http://schemas.microsoft.com/office/drawing/2010/main">
                <a:solidFill>
                  <a:srgbClr val="FFFFFF"/>
                </a:solidFill>
              </a14:hiddenFill>
            </a:ext>
          </a:extLst>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8441" name="AutoShape 4"/>
          <p:cNvSpPr>
            <a:spLocks/>
          </p:cNvSpPr>
          <p:nvPr/>
        </p:nvSpPr>
        <p:spPr bwMode="auto">
          <a:xfrm>
            <a:off x="4183063" y="3433763"/>
            <a:ext cx="1074737" cy="171450"/>
          </a:xfrm>
          <a:prstGeom prst="callout2">
            <a:avLst>
              <a:gd name="adj1" fmla="val 70588"/>
              <a:gd name="adj2" fmla="val -8162"/>
              <a:gd name="adj3" fmla="val 70588"/>
              <a:gd name="adj4" fmla="val -64287"/>
              <a:gd name="adj5" fmla="val -58824"/>
              <a:gd name="adj6" fmla="val -86736"/>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P10 (10" above)</a:t>
            </a:r>
          </a:p>
        </p:txBody>
      </p:sp>
      <p:sp>
        <p:nvSpPr>
          <p:cNvPr id="18442" name="AutoShape 5"/>
          <p:cNvSpPr>
            <a:spLocks/>
          </p:cNvSpPr>
          <p:nvPr/>
        </p:nvSpPr>
        <p:spPr bwMode="auto">
          <a:xfrm>
            <a:off x="4913313" y="1209675"/>
            <a:ext cx="285750" cy="161925"/>
          </a:xfrm>
          <a:prstGeom prst="callout2">
            <a:avLst>
              <a:gd name="adj1" fmla="val 70588"/>
              <a:gd name="adj2" fmla="val -26667"/>
              <a:gd name="adj3" fmla="val 70588"/>
              <a:gd name="adj4" fmla="val -110000"/>
              <a:gd name="adj5" fmla="val 230315"/>
              <a:gd name="adj6" fmla="val -219745"/>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C1</a:t>
            </a:r>
          </a:p>
        </p:txBody>
      </p:sp>
      <p:cxnSp>
        <p:nvCxnSpPr>
          <p:cNvPr id="3" name="Straight Connector 2"/>
          <p:cNvCxnSpPr/>
          <p:nvPr/>
        </p:nvCxnSpPr>
        <p:spPr bwMode="auto">
          <a:xfrm>
            <a:off x="914400" y="3352800"/>
            <a:ext cx="4724400" cy="0"/>
          </a:xfrm>
          <a:prstGeom prst="line">
            <a:avLst/>
          </a:prstGeom>
          <a:solidFill>
            <a:schemeClr val="accent1"/>
          </a:solidFill>
          <a:ln w="19050" cap="flat" cmpd="sng" algn="ctr">
            <a:solidFill>
              <a:schemeClr val="accent1">
                <a:lumMod val="75000"/>
              </a:schemeClr>
            </a:solidFill>
            <a:prstDash val="lgDash"/>
            <a:round/>
            <a:headEnd type="none" w="med" len="med"/>
            <a:tailEnd type="none" w="med" len="med"/>
          </a:ln>
          <a:effectLst/>
        </p:spPr>
      </p:cxnSp>
      <p:cxnSp>
        <p:nvCxnSpPr>
          <p:cNvPr id="52" name="Straight Connector 51"/>
          <p:cNvCxnSpPr/>
          <p:nvPr/>
        </p:nvCxnSpPr>
        <p:spPr bwMode="auto">
          <a:xfrm>
            <a:off x="914400" y="1066800"/>
            <a:ext cx="4724400" cy="0"/>
          </a:xfrm>
          <a:prstGeom prst="line">
            <a:avLst/>
          </a:prstGeom>
          <a:solidFill>
            <a:schemeClr val="accent1"/>
          </a:solidFill>
          <a:ln w="19050" cap="flat" cmpd="sng" algn="ctr">
            <a:solidFill>
              <a:schemeClr val="accent1">
                <a:lumMod val="75000"/>
              </a:schemeClr>
            </a:solidFill>
            <a:prstDash val="lgDash"/>
            <a:round/>
            <a:headEnd type="none" w="med" len="med"/>
            <a:tailEnd type="none" w="med" len="med"/>
          </a:ln>
          <a:effectLst/>
        </p:spPr>
      </p:cxnSp>
      <p:cxnSp>
        <p:nvCxnSpPr>
          <p:cNvPr id="53" name="Straight Connector 52"/>
          <p:cNvCxnSpPr>
            <a:stCxn id="18466" idx="0"/>
          </p:cNvCxnSpPr>
          <p:nvPr/>
        </p:nvCxnSpPr>
        <p:spPr bwMode="auto">
          <a:xfrm flipH="1" flipV="1">
            <a:off x="2038350" y="1041400"/>
            <a:ext cx="7144" cy="4443413"/>
          </a:xfrm>
          <a:prstGeom prst="line">
            <a:avLst/>
          </a:prstGeom>
          <a:solidFill>
            <a:schemeClr val="accent1"/>
          </a:solidFill>
          <a:ln w="19050" cap="flat" cmpd="sng" algn="ctr">
            <a:solidFill>
              <a:schemeClr val="accent1">
                <a:lumMod val="75000"/>
              </a:schemeClr>
            </a:solidFill>
            <a:prstDash val="lgDash"/>
            <a:round/>
            <a:headEnd type="none" w="med" len="med"/>
            <a:tailEnd type="none" w="med" len="med"/>
          </a:ln>
          <a:effectLst/>
        </p:spPr>
      </p:cxnSp>
      <p:sp>
        <p:nvSpPr>
          <p:cNvPr id="18446" name="AutoShape 6"/>
          <p:cNvSpPr>
            <a:spLocks/>
          </p:cNvSpPr>
          <p:nvPr/>
        </p:nvSpPr>
        <p:spPr bwMode="auto">
          <a:xfrm>
            <a:off x="1154113" y="4514850"/>
            <a:ext cx="285750" cy="161925"/>
          </a:xfrm>
          <a:prstGeom prst="callout2">
            <a:avLst>
              <a:gd name="adj1" fmla="val 59727"/>
              <a:gd name="adj2" fmla="val 96412"/>
              <a:gd name="adj3" fmla="val 54296"/>
              <a:gd name="adj4" fmla="val 222051"/>
              <a:gd name="adj5" fmla="val -61088"/>
              <a:gd name="adj6" fmla="val 315130"/>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L12</a:t>
            </a:r>
          </a:p>
        </p:txBody>
      </p:sp>
      <p:sp>
        <p:nvSpPr>
          <p:cNvPr id="18447" name="AutoShape 6"/>
          <p:cNvSpPr>
            <a:spLocks/>
          </p:cNvSpPr>
          <p:nvPr/>
        </p:nvSpPr>
        <p:spPr bwMode="auto">
          <a:xfrm>
            <a:off x="1541463" y="777875"/>
            <a:ext cx="285750" cy="161925"/>
          </a:xfrm>
          <a:prstGeom prst="callout2">
            <a:avLst>
              <a:gd name="adj1" fmla="val 70588"/>
              <a:gd name="adj2" fmla="val -26667"/>
              <a:gd name="adj3" fmla="val 70588"/>
              <a:gd name="adj4" fmla="val -113333"/>
              <a:gd name="adj5" fmla="val 175516"/>
              <a:gd name="adj6" fmla="val -172795"/>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L8</a:t>
            </a:r>
          </a:p>
        </p:txBody>
      </p:sp>
      <p:sp>
        <p:nvSpPr>
          <p:cNvPr id="18448" name="AutoShape 6"/>
          <p:cNvSpPr>
            <a:spLocks/>
          </p:cNvSpPr>
          <p:nvPr/>
        </p:nvSpPr>
        <p:spPr bwMode="auto">
          <a:xfrm>
            <a:off x="1509713" y="3074988"/>
            <a:ext cx="285750" cy="161925"/>
          </a:xfrm>
          <a:prstGeom prst="callout2">
            <a:avLst>
              <a:gd name="adj1" fmla="val 70588"/>
              <a:gd name="adj2" fmla="val -26667"/>
              <a:gd name="adj3" fmla="val 70588"/>
              <a:gd name="adj4" fmla="val -113333"/>
              <a:gd name="adj5" fmla="val 175516"/>
              <a:gd name="adj6" fmla="val -159178"/>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L4</a:t>
            </a:r>
          </a:p>
        </p:txBody>
      </p:sp>
      <p:sp>
        <p:nvSpPr>
          <p:cNvPr id="18449" name="AutoShape 4"/>
          <p:cNvSpPr>
            <a:spLocks/>
          </p:cNvSpPr>
          <p:nvPr/>
        </p:nvSpPr>
        <p:spPr bwMode="auto">
          <a:xfrm>
            <a:off x="3659188" y="2293938"/>
            <a:ext cx="438150" cy="220662"/>
          </a:xfrm>
          <a:prstGeom prst="callout2">
            <a:avLst>
              <a:gd name="adj1" fmla="val 70588"/>
              <a:gd name="adj2" fmla="val -8162"/>
              <a:gd name="adj3" fmla="val 70588"/>
              <a:gd name="adj4" fmla="val -64287"/>
              <a:gd name="adj5" fmla="val -58824"/>
              <a:gd name="adj6" fmla="val -86736"/>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P2</a:t>
            </a:r>
          </a:p>
        </p:txBody>
      </p:sp>
      <p:sp>
        <p:nvSpPr>
          <p:cNvPr id="18450" name="AutoShape 4"/>
          <p:cNvSpPr>
            <a:spLocks/>
          </p:cNvSpPr>
          <p:nvPr/>
        </p:nvSpPr>
        <p:spPr bwMode="auto">
          <a:xfrm>
            <a:off x="3781425" y="2813050"/>
            <a:ext cx="933450" cy="161925"/>
          </a:xfrm>
          <a:prstGeom prst="callout2">
            <a:avLst>
              <a:gd name="adj1" fmla="val 70588"/>
              <a:gd name="adj2" fmla="val -8162"/>
              <a:gd name="adj3" fmla="val 76019"/>
              <a:gd name="adj4" fmla="val -35088"/>
              <a:gd name="adj5" fmla="val 337556"/>
              <a:gd name="adj6" fmla="val -55653"/>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P1</a:t>
            </a:r>
          </a:p>
        </p:txBody>
      </p:sp>
      <p:sp>
        <p:nvSpPr>
          <p:cNvPr id="18451" name="AutoShape 4"/>
          <p:cNvSpPr>
            <a:spLocks/>
          </p:cNvSpPr>
          <p:nvPr/>
        </p:nvSpPr>
        <p:spPr bwMode="auto">
          <a:xfrm>
            <a:off x="3757613" y="635000"/>
            <a:ext cx="933450" cy="161925"/>
          </a:xfrm>
          <a:prstGeom prst="callout2">
            <a:avLst>
              <a:gd name="adj1" fmla="val 70588"/>
              <a:gd name="adj2" fmla="val -8162"/>
              <a:gd name="adj3" fmla="val 76019"/>
              <a:gd name="adj4" fmla="val -35088"/>
              <a:gd name="adj5" fmla="val 250676"/>
              <a:gd name="adj6" fmla="val -50944"/>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P5</a:t>
            </a:r>
          </a:p>
        </p:txBody>
      </p:sp>
      <p:sp>
        <p:nvSpPr>
          <p:cNvPr id="18452" name="AutoShape 4"/>
          <p:cNvSpPr>
            <a:spLocks/>
          </p:cNvSpPr>
          <p:nvPr/>
        </p:nvSpPr>
        <p:spPr bwMode="auto">
          <a:xfrm>
            <a:off x="2536825" y="530225"/>
            <a:ext cx="933450" cy="161925"/>
          </a:xfrm>
          <a:prstGeom prst="callout2">
            <a:avLst>
              <a:gd name="adj1" fmla="val 70588"/>
              <a:gd name="adj2" fmla="val -8162"/>
              <a:gd name="adj3" fmla="val 76019"/>
              <a:gd name="adj4" fmla="val -35088"/>
              <a:gd name="adj5" fmla="val 337556"/>
              <a:gd name="adj6" fmla="val -55653"/>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P4</a:t>
            </a:r>
          </a:p>
        </p:txBody>
      </p:sp>
      <p:sp>
        <p:nvSpPr>
          <p:cNvPr id="18453" name="AutoShape 4"/>
          <p:cNvSpPr>
            <a:spLocks/>
          </p:cNvSpPr>
          <p:nvPr/>
        </p:nvSpPr>
        <p:spPr bwMode="auto">
          <a:xfrm>
            <a:off x="2884488" y="3832225"/>
            <a:ext cx="933450" cy="161925"/>
          </a:xfrm>
          <a:prstGeom prst="callout2">
            <a:avLst>
              <a:gd name="adj1" fmla="val 70588"/>
              <a:gd name="adj2" fmla="val -8162"/>
              <a:gd name="adj3" fmla="val 65157"/>
              <a:gd name="adj4" fmla="val -41681"/>
              <a:gd name="adj5" fmla="val -297736"/>
              <a:gd name="adj6" fmla="val -87676"/>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P3</a:t>
            </a:r>
          </a:p>
        </p:txBody>
      </p:sp>
      <p:cxnSp>
        <p:nvCxnSpPr>
          <p:cNvPr id="67" name="Straight Connector 66"/>
          <p:cNvCxnSpPr>
            <a:stCxn id="18485" idx="3"/>
          </p:cNvCxnSpPr>
          <p:nvPr/>
        </p:nvCxnSpPr>
        <p:spPr bwMode="auto">
          <a:xfrm flipV="1">
            <a:off x="982760" y="5505450"/>
            <a:ext cx="4719540" cy="13235"/>
          </a:xfrm>
          <a:prstGeom prst="line">
            <a:avLst/>
          </a:prstGeom>
          <a:solidFill>
            <a:schemeClr val="accent1"/>
          </a:solidFill>
          <a:ln w="19050" cap="flat" cmpd="sng" algn="ctr">
            <a:solidFill>
              <a:schemeClr val="accent1">
                <a:lumMod val="75000"/>
              </a:schemeClr>
            </a:solidFill>
            <a:prstDash val="lgDash"/>
            <a:round/>
            <a:headEnd type="none" w="med" len="med"/>
            <a:tailEnd type="none" w="med" len="med"/>
          </a:ln>
          <a:effectLst/>
        </p:spPr>
      </p:cxnSp>
      <p:sp>
        <p:nvSpPr>
          <p:cNvPr id="18455" name="AutoShape 6"/>
          <p:cNvSpPr>
            <a:spLocks/>
          </p:cNvSpPr>
          <p:nvPr/>
        </p:nvSpPr>
        <p:spPr bwMode="auto">
          <a:xfrm>
            <a:off x="3287713" y="5197475"/>
            <a:ext cx="285750" cy="161925"/>
          </a:xfrm>
          <a:prstGeom prst="callout2">
            <a:avLst>
              <a:gd name="adj1" fmla="val 70588"/>
              <a:gd name="adj2" fmla="val -26667"/>
              <a:gd name="adj3" fmla="val 70588"/>
              <a:gd name="adj4" fmla="val -113333"/>
              <a:gd name="adj5" fmla="val 199546"/>
              <a:gd name="adj6" fmla="val -186412"/>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L0</a:t>
            </a:r>
          </a:p>
        </p:txBody>
      </p:sp>
      <p:sp>
        <p:nvSpPr>
          <p:cNvPr id="18456" name="AutoShape 4"/>
          <p:cNvSpPr>
            <a:spLocks/>
          </p:cNvSpPr>
          <p:nvPr/>
        </p:nvSpPr>
        <p:spPr bwMode="auto">
          <a:xfrm>
            <a:off x="1328738" y="5643563"/>
            <a:ext cx="933450" cy="161925"/>
          </a:xfrm>
          <a:prstGeom prst="callout2">
            <a:avLst>
              <a:gd name="adj1" fmla="val 70588"/>
              <a:gd name="adj2" fmla="val -8162"/>
              <a:gd name="adj3" fmla="val 70588"/>
              <a:gd name="adj4" fmla="val -24727"/>
              <a:gd name="adj5" fmla="val -42537"/>
              <a:gd name="adj6" fmla="val -36815"/>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0, 0, -1</a:t>
            </a:r>
          </a:p>
        </p:txBody>
      </p:sp>
      <p:sp>
        <p:nvSpPr>
          <p:cNvPr id="18457" name="AutoShape 4"/>
          <p:cNvSpPr>
            <a:spLocks/>
          </p:cNvSpPr>
          <p:nvPr/>
        </p:nvSpPr>
        <p:spPr bwMode="auto">
          <a:xfrm>
            <a:off x="6053138" y="5549900"/>
            <a:ext cx="933450" cy="161925"/>
          </a:xfrm>
          <a:prstGeom prst="callout2">
            <a:avLst>
              <a:gd name="adj1" fmla="val 70588"/>
              <a:gd name="adj2" fmla="val -8162"/>
              <a:gd name="adj3" fmla="val 70588"/>
              <a:gd name="adj4" fmla="val -24727"/>
              <a:gd name="adj5" fmla="val -42537"/>
              <a:gd name="adj6" fmla="val -36815"/>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8, 0, -1</a:t>
            </a:r>
          </a:p>
        </p:txBody>
      </p:sp>
      <p:sp>
        <p:nvSpPr>
          <p:cNvPr id="18458" name="Oval 7"/>
          <p:cNvSpPr>
            <a:spLocks noChangeArrowheads="1"/>
          </p:cNvSpPr>
          <p:nvPr/>
        </p:nvSpPr>
        <p:spPr bwMode="auto">
          <a:xfrm>
            <a:off x="3200400" y="2109788"/>
            <a:ext cx="88900" cy="79375"/>
          </a:xfrm>
          <a:prstGeom prst="ellipse">
            <a:avLst/>
          </a:prstGeom>
          <a:solidFill>
            <a:schemeClr val="accent1"/>
          </a:solidFill>
          <a:ln w="9525" algn="ctr">
            <a:solidFill>
              <a:schemeClr val="tx1"/>
            </a:solidFill>
            <a:round/>
            <a:headEnd/>
            <a:tailEnd/>
          </a:ln>
        </p:spPr>
        <p:txBody>
          <a:bodyPr wrap="none"/>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8459" name="Oval 71"/>
          <p:cNvSpPr>
            <a:spLocks noChangeArrowheads="1"/>
          </p:cNvSpPr>
          <p:nvPr/>
        </p:nvSpPr>
        <p:spPr bwMode="auto">
          <a:xfrm>
            <a:off x="3221038" y="1039813"/>
            <a:ext cx="88900" cy="79375"/>
          </a:xfrm>
          <a:prstGeom prst="ellipse">
            <a:avLst/>
          </a:prstGeom>
          <a:solidFill>
            <a:schemeClr val="accent1"/>
          </a:solidFill>
          <a:ln w="9525" algn="ctr">
            <a:solidFill>
              <a:schemeClr val="tx1"/>
            </a:solidFill>
            <a:round/>
            <a:headEnd/>
            <a:tailEnd/>
          </a:ln>
        </p:spPr>
        <p:txBody>
          <a:bodyPr wrap="none"/>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8460" name="Oval 72"/>
          <p:cNvSpPr>
            <a:spLocks noChangeArrowheads="1"/>
          </p:cNvSpPr>
          <p:nvPr/>
        </p:nvSpPr>
        <p:spPr bwMode="auto">
          <a:xfrm>
            <a:off x="2016443" y="1066800"/>
            <a:ext cx="117157" cy="76200"/>
          </a:xfrm>
          <a:prstGeom prst="ellipse">
            <a:avLst/>
          </a:prstGeom>
          <a:solidFill>
            <a:schemeClr val="accent1"/>
          </a:solidFill>
          <a:ln w="9525" algn="ctr">
            <a:solidFill>
              <a:schemeClr val="tx1"/>
            </a:solidFill>
            <a:round/>
            <a:headEnd/>
            <a:tailEnd/>
          </a:ln>
        </p:spPr>
        <p:txBody>
          <a:bodyPr wrap="none"/>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8461" name="Oval 73"/>
          <p:cNvSpPr>
            <a:spLocks noChangeArrowheads="1"/>
          </p:cNvSpPr>
          <p:nvPr/>
        </p:nvSpPr>
        <p:spPr bwMode="auto">
          <a:xfrm>
            <a:off x="2016125" y="3335338"/>
            <a:ext cx="90488" cy="79375"/>
          </a:xfrm>
          <a:prstGeom prst="ellipse">
            <a:avLst/>
          </a:prstGeom>
          <a:solidFill>
            <a:schemeClr val="accent1"/>
          </a:solidFill>
          <a:ln w="9525" algn="ctr">
            <a:solidFill>
              <a:schemeClr val="tx1"/>
            </a:solidFill>
            <a:round/>
            <a:headEnd/>
            <a:tailEnd/>
          </a:ln>
        </p:spPr>
        <p:txBody>
          <a:bodyPr wrap="none"/>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8462" name="Oval 74"/>
          <p:cNvSpPr>
            <a:spLocks noChangeArrowheads="1"/>
          </p:cNvSpPr>
          <p:nvPr/>
        </p:nvSpPr>
        <p:spPr bwMode="auto">
          <a:xfrm>
            <a:off x="3221038" y="3282950"/>
            <a:ext cx="88900" cy="79375"/>
          </a:xfrm>
          <a:prstGeom prst="ellipse">
            <a:avLst/>
          </a:prstGeom>
          <a:solidFill>
            <a:schemeClr val="accent1"/>
          </a:solidFill>
          <a:ln w="9525" algn="ctr">
            <a:solidFill>
              <a:schemeClr val="tx1"/>
            </a:solidFill>
            <a:round/>
            <a:headEnd/>
            <a:tailEnd/>
          </a:ln>
        </p:spPr>
        <p:txBody>
          <a:bodyPr wrap="none"/>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8463" name="Oval 75"/>
          <p:cNvSpPr>
            <a:spLocks noChangeArrowheads="1"/>
          </p:cNvSpPr>
          <p:nvPr/>
        </p:nvSpPr>
        <p:spPr bwMode="auto">
          <a:xfrm>
            <a:off x="914400" y="5486400"/>
            <a:ext cx="88900" cy="79375"/>
          </a:xfrm>
          <a:prstGeom prst="ellipse">
            <a:avLst/>
          </a:prstGeom>
          <a:solidFill>
            <a:schemeClr val="accent1"/>
          </a:solidFill>
          <a:ln w="9525" algn="ctr">
            <a:solidFill>
              <a:schemeClr val="tx1"/>
            </a:solidFill>
            <a:round/>
            <a:headEnd/>
            <a:tailEnd/>
          </a:ln>
        </p:spPr>
        <p:txBody>
          <a:bodyPr wrap="none"/>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8464" name="Oval 76"/>
          <p:cNvSpPr>
            <a:spLocks noChangeArrowheads="1"/>
          </p:cNvSpPr>
          <p:nvPr/>
        </p:nvSpPr>
        <p:spPr bwMode="auto">
          <a:xfrm>
            <a:off x="5587904" y="5462588"/>
            <a:ext cx="90487" cy="77787"/>
          </a:xfrm>
          <a:prstGeom prst="ellipse">
            <a:avLst/>
          </a:prstGeom>
          <a:solidFill>
            <a:schemeClr val="accent1"/>
          </a:solidFill>
          <a:ln w="9525" algn="ctr">
            <a:solidFill>
              <a:schemeClr val="tx1"/>
            </a:solidFill>
            <a:round/>
            <a:headEnd/>
            <a:tailEnd/>
          </a:ln>
        </p:spPr>
        <p:txBody>
          <a:bodyPr wrap="none"/>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8465" name="AutoShape 4"/>
          <p:cNvSpPr>
            <a:spLocks/>
          </p:cNvSpPr>
          <p:nvPr/>
        </p:nvSpPr>
        <p:spPr bwMode="auto">
          <a:xfrm>
            <a:off x="1204913" y="5186363"/>
            <a:ext cx="933450" cy="161925"/>
          </a:xfrm>
          <a:prstGeom prst="callout2">
            <a:avLst>
              <a:gd name="adj1" fmla="val 70588"/>
              <a:gd name="adj2" fmla="val -8162"/>
              <a:gd name="adj3" fmla="val 65157"/>
              <a:gd name="adj4" fmla="val -21903"/>
              <a:gd name="adj5" fmla="val 218097"/>
              <a:gd name="adj6" fmla="val -25509"/>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dirty="0">
                <a:solidFill>
                  <a:srgbClr val="000000"/>
                </a:solidFill>
                <a:cs typeface="Arial" charset="0"/>
              </a:rPr>
              <a:t>P0 (10" above)</a:t>
            </a:r>
          </a:p>
        </p:txBody>
      </p:sp>
      <p:sp>
        <p:nvSpPr>
          <p:cNvPr id="18466" name="Oval 81"/>
          <p:cNvSpPr>
            <a:spLocks noChangeArrowheads="1"/>
          </p:cNvSpPr>
          <p:nvPr/>
        </p:nvSpPr>
        <p:spPr bwMode="auto">
          <a:xfrm>
            <a:off x="2000250" y="5484813"/>
            <a:ext cx="90488" cy="79375"/>
          </a:xfrm>
          <a:prstGeom prst="ellipse">
            <a:avLst/>
          </a:prstGeom>
          <a:solidFill>
            <a:schemeClr val="accent1"/>
          </a:solidFill>
          <a:ln w="9525" algn="ctr">
            <a:solidFill>
              <a:schemeClr val="tx1"/>
            </a:solidFill>
            <a:round/>
            <a:headEnd/>
            <a:tailEnd/>
          </a:ln>
        </p:spPr>
        <p:txBody>
          <a:bodyPr wrap="none"/>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8467" name="AutoShape 4"/>
          <p:cNvSpPr>
            <a:spLocks/>
          </p:cNvSpPr>
          <p:nvPr/>
        </p:nvSpPr>
        <p:spPr bwMode="auto">
          <a:xfrm>
            <a:off x="2474913" y="5619750"/>
            <a:ext cx="933450" cy="161925"/>
          </a:xfrm>
          <a:prstGeom prst="callout2">
            <a:avLst>
              <a:gd name="adj1" fmla="val 70588"/>
              <a:gd name="adj2" fmla="val -8162"/>
              <a:gd name="adj3" fmla="val 70588"/>
              <a:gd name="adj4" fmla="val -24727"/>
              <a:gd name="adj5" fmla="val -42537"/>
              <a:gd name="adj6" fmla="val -36815"/>
            </a:avLst>
          </a:prstGeom>
          <a:solidFill>
            <a:srgbClr val="FFFFFF"/>
          </a:solidFill>
          <a:ln w="9525">
            <a:solidFill>
              <a:srgbClr val="000000"/>
            </a:solidFill>
            <a:miter lim="800000"/>
            <a:headEnd type="none" w="sm" len="lg"/>
            <a:tailEnd type="stealth" w="sm" len="lg"/>
          </a:ln>
        </p:spPr>
        <p:txBody>
          <a:bodyPr lIns="27432" tIns="22860" rIns="0" bIns="0"/>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000">
                <a:solidFill>
                  <a:srgbClr val="000000"/>
                </a:solidFill>
                <a:cs typeface="Arial" charset="0"/>
              </a:rPr>
              <a:t>2, 0, 10</a:t>
            </a:r>
          </a:p>
        </p:txBody>
      </p:sp>
      <p:cxnSp>
        <p:nvCxnSpPr>
          <p:cNvPr id="72" name="Straight Connector 47177"/>
          <p:cNvCxnSpPr>
            <a:cxnSpLocks noChangeShapeType="1"/>
          </p:cNvCxnSpPr>
          <p:nvPr/>
        </p:nvCxnSpPr>
        <p:spPr bwMode="auto">
          <a:xfrm rot="5460000">
            <a:off x="3232157" y="-1286391"/>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73" name="Straight Connector 2543"/>
          <p:cNvCxnSpPr>
            <a:cxnSpLocks noChangeShapeType="1"/>
          </p:cNvCxnSpPr>
          <p:nvPr/>
        </p:nvCxnSpPr>
        <p:spPr bwMode="auto">
          <a:xfrm>
            <a:off x="5095780" y="1066800"/>
            <a:ext cx="0" cy="4571832"/>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74" name="Straight Connector 2544"/>
          <p:cNvCxnSpPr>
            <a:cxnSpLocks noChangeShapeType="1"/>
          </p:cNvCxnSpPr>
          <p:nvPr/>
        </p:nvCxnSpPr>
        <p:spPr bwMode="auto">
          <a:xfrm>
            <a:off x="4498915" y="1038286"/>
            <a:ext cx="0" cy="4600514"/>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75" name="Straight Connector 2545"/>
          <p:cNvCxnSpPr>
            <a:cxnSpLocks noChangeShapeType="1"/>
          </p:cNvCxnSpPr>
          <p:nvPr/>
        </p:nvCxnSpPr>
        <p:spPr bwMode="auto">
          <a:xfrm>
            <a:off x="2640680" y="1081419"/>
            <a:ext cx="4386" cy="4556999"/>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76" name="Straight Connector 2546"/>
          <p:cNvCxnSpPr>
            <a:cxnSpLocks noChangeShapeType="1"/>
          </p:cNvCxnSpPr>
          <p:nvPr/>
        </p:nvCxnSpPr>
        <p:spPr bwMode="auto">
          <a:xfrm>
            <a:off x="3267600" y="1081419"/>
            <a:ext cx="4387" cy="4557302"/>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77" name="Straight Connector 2547"/>
          <p:cNvCxnSpPr>
            <a:cxnSpLocks noChangeShapeType="1"/>
          </p:cNvCxnSpPr>
          <p:nvPr/>
        </p:nvCxnSpPr>
        <p:spPr bwMode="auto">
          <a:xfrm>
            <a:off x="3877266" y="1081419"/>
            <a:ext cx="4387" cy="4557303"/>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78" name="Straight Connector 2548"/>
          <p:cNvCxnSpPr>
            <a:cxnSpLocks noChangeShapeType="1"/>
          </p:cNvCxnSpPr>
          <p:nvPr/>
        </p:nvCxnSpPr>
        <p:spPr bwMode="auto">
          <a:xfrm rot="5460000">
            <a:off x="3232157" y="-710651"/>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79" name="Straight Connector 2549"/>
          <p:cNvCxnSpPr>
            <a:cxnSpLocks noChangeShapeType="1"/>
          </p:cNvCxnSpPr>
          <p:nvPr/>
        </p:nvCxnSpPr>
        <p:spPr bwMode="auto">
          <a:xfrm rot="5460000">
            <a:off x="3232157" y="-185713"/>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80" name="Straight Connector 2550"/>
          <p:cNvCxnSpPr>
            <a:cxnSpLocks noChangeShapeType="1"/>
          </p:cNvCxnSpPr>
          <p:nvPr/>
        </p:nvCxnSpPr>
        <p:spPr bwMode="auto">
          <a:xfrm rot="5460000">
            <a:off x="3214693" y="381559"/>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81" name="Straight Connector 2551"/>
          <p:cNvCxnSpPr>
            <a:cxnSpLocks noChangeShapeType="1"/>
          </p:cNvCxnSpPr>
          <p:nvPr/>
        </p:nvCxnSpPr>
        <p:spPr bwMode="auto">
          <a:xfrm rot="5460000">
            <a:off x="3214693" y="986693"/>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82" name="Straight Connector 2552"/>
          <p:cNvCxnSpPr>
            <a:cxnSpLocks noChangeShapeType="1"/>
          </p:cNvCxnSpPr>
          <p:nvPr/>
        </p:nvCxnSpPr>
        <p:spPr bwMode="auto">
          <a:xfrm rot="5460000">
            <a:off x="3214693" y="1575371"/>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83" name="Straight Connector 2553"/>
          <p:cNvCxnSpPr>
            <a:cxnSpLocks noChangeShapeType="1"/>
          </p:cNvCxnSpPr>
          <p:nvPr/>
        </p:nvCxnSpPr>
        <p:spPr bwMode="auto">
          <a:xfrm rot="5460000">
            <a:off x="3232157" y="2125709"/>
            <a:ext cx="86265" cy="4684652"/>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84" name="Straight Connector 2554"/>
          <p:cNvCxnSpPr>
            <a:cxnSpLocks noChangeShapeType="1"/>
          </p:cNvCxnSpPr>
          <p:nvPr/>
        </p:nvCxnSpPr>
        <p:spPr bwMode="auto">
          <a:xfrm flipH="1">
            <a:off x="950863" y="4974457"/>
            <a:ext cx="4687937" cy="40324"/>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85" name="Straight Connector 2555"/>
          <p:cNvCxnSpPr>
            <a:cxnSpLocks noChangeShapeType="1"/>
          </p:cNvCxnSpPr>
          <p:nvPr/>
        </p:nvCxnSpPr>
        <p:spPr bwMode="auto">
          <a:xfrm flipH="1">
            <a:off x="927101" y="5500849"/>
            <a:ext cx="4724399" cy="0"/>
          </a:xfrm>
          <a:prstGeom prst="line">
            <a:avLst/>
          </a:prstGeom>
          <a:noFill/>
          <a:ln w="9525" algn="ctr">
            <a:solidFill>
              <a:schemeClr val="tx2">
                <a:lumMod val="50000"/>
              </a:schemeClr>
            </a:solidFill>
            <a:prstDash val="dash"/>
            <a:round/>
            <a:headEnd/>
            <a:tailEnd/>
          </a:ln>
          <a:extLst>
            <a:ext uri="{909E8E84-426E-40DD-AFC4-6F175D3DCCD1}">
              <a14:hiddenFill xmlns:a14="http://schemas.microsoft.com/office/drawing/2010/main">
                <a:noFill/>
              </a14:hiddenFill>
            </a:ext>
          </a:extLst>
        </p:spPr>
      </p:cxnSp>
      <p:cxnSp>
        <p:nvCxnSpPr>
          <p:cNvPr id="86" name="Straight Connector 2556"/>
          <p:cNvCxnSpPr>
            <a:cxnSpLocks noChangeShapeType="1"/>
          </p:cNvCxnSpPr>
          <p:nvPr/>
        </p:nvCxnSpPr>
        <p:spPr bwMode="auto">
          <a:xfrm>
            <a:off x="1496947" y="1066800"/>
            <a:ext cx="0" cy="4571528"/>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87" name="Straight Connector 2557"/>
          <p:cNvCxnSpPr>
            <a:cxnSpLocks noChangeShapeType="1"/>
          </p:cNvCxnSpPr>
          <p:nvPr/>
        </p:nvCxnSpPr>
        <p:spPr bwMode="auto">
          <a:xfrm>
            <a:off x="2057400" y="1066800"/>
            <a:ext cx="0" cy="4572000"/>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88" name="Straight Connector 2558"/>
          <p:cNvCxnSpPr>
            <a:cxnSpLocks noChangeShapeType="1"/>
          </p:cNvCxnSpPr>
          <p:nvPr/>
        </p:nvCxnSpPr>
        <p:spPr bwMode="auto">
          <a:xfrm>
            <a:off x="5632450" y="1054100"/>
            <a:ext cx="1" cy="4584700"/>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cxnSp>
        <p:nvCxnSpPr>
          <p:cNvPr id="89" name="Straight Connector 2576"/>
          <p:cNvCxnSpPr>
            <a:cxnSpLocks noChangeShapeType="1"/>
            <a:endCxn id="18485" idx="3"/>
          </p:cNvCxnSpPr>
          <p:nvPr/>
        </p:nvCxnSpPr>
        <p:spPr bwMode="auto">
          <a:xfrm>
            <a:off x="909522" y="1066800"/>
            <a:ext cx="73238" cy="4451885"/>
          </a:xfrm>
          <a:prstGeom prst="line">
            <a:avLst/>
          </a:prstGeom>
          <a:noFill/>
          <a:ln w="9525" algn="ctr">
            <a:solidFill>
              <a:srgbClr val="DAA510"/>
            </a:solidFill>
            <a:prstDash val="dash"/>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26204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141FEAAF-3699-4437-97A0-2F8175CA8039}" type="datetime1">
              <a:rPr lang="en-US" altLang="en-US" sz="1400" smtClean="0"/>
              <a:pPr>
                <a:spcBef>
                  <a:spcPct val="0"/>
                </a:spcBef>
                <a:buClrTx/>
                <a:buSzTx/>
                <a:buFontTx/>
                <a:buNone/>
              </a:pPr>
              <a:t>2/4/2020</a:t>
            </a:fld>
            <a:endParaRPr lang="en-US" altLang="en-US" sz="14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5202D05F-B8CA-46B5-9E27-DBA58BE751BB}" type="slidenum">
              <a:rPr lang="en-US" altLang="en-US" sz="1400" smtClean="0"/>
              <a:pPr>
                <a:spcBef>
                  <a:spcPct val="0"/>
                </a:spcBef>
                <a:buClrTx/>
                <a:buSzTx/>
                <a:buFontTx/>
                <a:buNone/>
              </a:pPr>
              <a:t>2</a:t>
            </a:fld>
            <a:endParaRPr lang="en-US" altLang="en-US" sz="1400"/>
          </a:p>
        </p:txBody>
      </p:sp>
      <p:sp>
        <p:nvSpPr>
          <p:cNvPr id="4101" name="Rectangle 2"/>
          <p:cNvSpPr>
            <a:spLocks noGrp="1" noChangeArrowheads="1"/>
          </p:cNvSpPr>
          <p:nvPr>
            <p:ph type="title"/>
          </p:nvPr>
        </p:nvSpPr>
        <p:spPr/>
        <p:txBody>
          <a:bodyPr/>
          <a:lstStyle/>
          <a:p>
            <a:pPr eaLnBrk="1" hangingPunct="1"/>
            <a:r>
              <a:rPr lang="en-US" altLang="en-US" sz="2500"/>
              <a:t>NC and CAD/CAM</a:t>
            </a:r>
          </a:p>
        </p:txBody>
      </p:sp>
      <p:sp>
        <p:nvSpPr>
          <p:cNvPr id="214019" name="Rectangle 3"/>
          <p:cNvSpPr>
            <a:spLocks noGrp="1" noChangeArrowheads="1"/>
          </p:cNvSpPr>
          <p:nvPr>
            <p:ph type="body" idx="1"/>
          </p:nvPr>
        </p:nvSpPr>
        <p:spPr>
          <a:xfrm>
            <a:off x="1209675" y="1752600"/>
            <a:ext cx="7772400" cy="4422775"/>
          </a:xfrm>
        </p:spPr>
        <p:txBody>
          <a:bodyPr/>
          <a:lstStyle/>
          <a:p>
            <a:pPr eaLnBrk="1" hangingPunct="1"/>
            <a:r>
              <a:rPr lang="en-US" altLang="en-US" sz="2300"/>
              <a:t>Advantages of NC </a:t>
            </a:r>
            <a:r>
              <a:rPr lang="en-US" altLang="en-US" sz="1800">
                <a:solidFill>
                  <a:srgbClr val="FFFF00"/>
                </a:solidFill>
              </a:rPr>
              <a:t>(vs. manual or fixed automation)</a:t>
            </a:r>
          </a:p>
          <a:p>
            <a:pPr lvl="1" eaLnBrk="1" hangingPunct="1"/>
            <a:r>
              <a:rPr lang="en-US" altLang="en-US" sz="2000"/>
              <a:t>Flexibility</a:t>
            </a:r>
          </a:p>
          <a:p>
            <a:pPr lvl="2" eaLnBrk="1" hangingPunct="1"/>
            <a:r>
              <a:rPr lang="en-US" altLang="en-US" sz="1800"/>
              <a:t>Easily reprogrammed</a:t>
            </a:r>
            <a:r>
              <a:rPr lang="en-US" altLang="en-US" sz="1800">
                <a:solidFill>
                  <a:srgbClr val="FFFF00"/>
                </a:solidFill>
              </a:rPr>
              <a:t> (vs. fixed automation)</a:t>
            </a:r>
          </a:p>
          <a:p>
            <a:pPr lvl="1" eaLnBrk="1" hangingPunct="1"/>
            <a:r>
              <a:rPr lang="en-US" altLang="en-US" sz="2000"/>
              <a:t>Capability for complex work pieces</a:t>
            </a:r>
          </a:p>
          <a:p>
            <a:pPr lvl="2" eaLnBrk="1" hangingPunct="1"/>
            <a:r>
              <a:rPr lang="en-US" altLang="en-US" sz="1800"/>
              <a:t>Control more than two axes simultaneously </a:t>
            </a:r>
            <a:r>
              <a:rPr lang="en-US" altLang="en-US" sz="1800">
                <a:solidFill>
                  <a:srgbClr val="FFFF00"/>
                </a:solidFill>
              </a:rPr>
              <a:t>(vs. manual)</a:t>
            </a:r>
          </a:p>
          <a:p>
            <a:pPr lvl="2" eaLnBrk="1" hangingPunct="1"/>
            <a:r>
              <a:rPr lang="en-US" altLang="en-US" sz="1800"/>
              <a:t>Programmed for sequences of operations</a:t>
            </a:r>
          </a:p>
          <a:p>
            <a:pPr lvl="1" eaLnBrk="1" hangingPunct="1"/>
            <a:r>
              <a:rPr lang="en-US" altLang="en-US" sz="2000"/>
              <a:t>Tool changing capability</a:t>
            </a:r>
          </a:p>
          <a:p>
            <a:pPr lvl="2" eaLnBrk="1" hangingPunct="1"/>
            <a:r>
              <a:rPr lang="en-US" altLang="en-US" sz="1800"/>
              <a:t>Single head accepting multiple tools from a magazine</a:t>
            </a:r>
          </a:p>
          <a:p>
            <a:pPr lvl="1" eaLnBrk="1" hangingPunct="1"/>
            <a:r>
              <a:rPr lang="en-US" altLang="en-US" sz="2000"/>
              <a:t>Reduced fixturing costs</a:t>
            </a:r>
          </a:p>
          <a:p>
            <a:pPr lvl="2" eaLnBrk="1" hangingPunct="1"/>
            <a:r>
              <a:rPr lang="en-US" altLang="en-US" sz="1800"/>
              <a:t>More axes, more tools	 	fewer machine setups</a:t>
            </a:r>
          </a:p>
          <a:p>
            <a:pPr lvl="1" eaLnBrk="1" hangingPunct="1"/>
            <a:r>
              <a:rPr lang="en-US" altLang="en-US" sz="2000"/>
              <a:t>Repeatability (Quality)</a:t>
            </a:r>
          </a:p>
          <a:p>
            <a:pPr lvl="2" eaLnBrk="1" hangingPunct="1"/>
            <a:r>
              <a:rPr lang="en-US" altLang="en-US" sz="1800"/>
              <a:t>Reduced number of variability sources</a:t>
            </a:r>
            <a:r>
              <a:rPr lang="en-US" altLang="en-US" sz="1800">
                <a:solidFill>
                  <a:srgbClr val="FFFF00"/>
                </a:solidFill>
              </a:rPr>
              <a:t> (vs. manual)</a:t>
            </a:r>
          </a:p>
        </p:txBody>
      </p:sp>
      <p:sp>
        <p:nvSpPr>
          <p:cNvPr id="214021" name="Line 5"/>
          <p:cNvSpPr>
            <a:spLocks noChangeShapeType="1"/>
          </p:cNvSpPr>
          <p:nvPr/>
        </p:nvSpPr>
        <p:spPr bwMode="auto">
          <a:xfrm>
            <a:off x="5013325" y="5140325"/>
            <a:ext cx="685800" cy="0"/>
          </a:xfrm>
          <a:prstGeom prst="line">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743865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40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4019">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1401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401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401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1401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4019">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14019">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4019">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402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14019">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401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CF8CB5BB-2DDC-4EA8-9401-073FDDD87343}" type="datetime1">
              <a:rPr lang="en-US" altLang="en-US" sz="1400" smtClean="0"/>
              <a:pPr>
                <a:spcBef>
                  <a:spcPct val="0"/>
                </a:spcBef>
                <a:buClrTx/>
                <a:buSzTx/>
                <a:buFontTx/>
                <a:buNone/>
              </a:pPr>
              <a:t>2/4/2020</a:t>
            </a:fld>
            <a:endParaRPr lang="en-US" altLang="en-US" sz="1400"/>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2F5F5DB5-1DDF-48F9-8037-E7855CE87DCF}" type="slidenum">
              <a:rPr lang="en-US" altLang="en-US" sz="1400" smtClean="0"/>
              <a:pPr>
                <a:spcBef>
                  <a:spcPct val="0"/>
                </a:spcBef>
                <a:buClrTx/>
                <a:buSzTx/>
                <a:buFontTx/>
                <a:buNone/>
              </a:pPr>
              <a:t>20</a:t>
            </a:fld>
            <a:endParaRPr lang="en-US" altLang="en-US" sz="1400"/>
          </a:p>
        </p:txBody>
      </p:sp>
      <p:sp>
        <p:nvSpPr>
          <p:cNvPr id="19461" name="Rectangle 2"/>
          <p:cNvSpPr>
            <a:spLocks noGrp="1" noChangeArrowheads="1"/>
          </p:cNvSpPr>
          <p:nvPr>
            <p:ph type="title"/>
          </p:nvPr>
        </p:nvSpPr>
        <p:spPr/>
        <p:txBody>
          <a:bodyPr/>
          <a:lstStyle/>
          <a:p>
            <a:pPr eaLnBrk="1" hangingPunct="1"/>
            <a:r>
              <a:rPr lang="en-US" altLang="en-US"/>
              <a:t>Computers &amp; NC</a:t>
            </a:r>
          </a:p>
        </p:txBody>
      </p:sp>
      <p:sp>
        <p:nvSpPr>
          <p:cNvPr id="223235" name="Rectangle 3"/>
          <p:cNvSpPr>
            <a:spLocks noGrp="1" noChangeArrowheads="1"/>
          </p:cNvSpPr>
          <p:nvPr>
            <p:ph type="body" idx="1"/>
          </p:nvPr>
        </p:nvSpPr>
        <p:spPr/>
        <p:txBody>
          <a:bodyPr/>
          <a:lstStyle/>
          <a:p>
            <a:pPr eaLnBrk="1" hangingPunct="1">
              <a:lnSpc>
                <a:spcPct val="90000"/>
              </a:lnSpc>
            </a:pPr>
            <a:r>
              <a:rPr lang="en-US" altLang="en-US" sz="2700"/>
              <a:t>NC</a:t>
            </a:r>
          </a:p>
          <a:p>
            <a:pPr lvl="1" eaLnBrk="1" hangingPunct="1">
              <a:lnSpc>
                <a:spcPct val="90000"/>
              </a:lnSpc>
            </a:pPr>
            <a:r>
              <a:rPr lang="en-US" altLang="en-US" sz="2200">
                <a:solidFill>
                  <a:srgbClr val="FFFF00"/>
                </a:solidFill>
              </a:rPr>
              <a:t>Numerical Control</a:t>
            </a:r>
          </a:p>
          <a:p>
            <a:pPr lvl="2" eaLnBrk="1" hangingPunct="1">
              <a:lnSpc>
                <a:spcPct val="90000"/>
              </a:lnSpc>
            </a:pPr>
            <a:r>
              <a:rPr lang="en-US" altLang="en-US" sz="2000"/>
              <a:t>Electric control based on paper tape, hard wired CPU</a:t>
            </a:r>
          </a:p>
          <a:p>
            <a:pPr eaLnBrk="1" hangingPunct="1">
              <a:lnSpc>
                <a:spcPct val="90000"/>
              </a:lnSpc>
            </a:pPr>
            <a:r>
              <a:rPr lang="en-US" altLang="en-US" sz="2700"/>
              <a:t>DNC</a:t>
            </a:r>
          </a:p>
          <a:p>
            <a:pPr lvl="1" eaLnBrk="1" hangingPunct="1">
              <a:lnSpc>
                <a:spcPct val="90000"/>
              </a:lnSpc>
            </a:pPr>
            <a:r>
              <a:rPr lang="en-US" altLang="en-US" sz="2200">
                <a:solidFill>
                  <a:srgbClr val="FFFF00"/>
                </a:solidFill>
              </a:rPr>
              <a:t>Direct Numerical Control</a:t>
            </a:r>
          </a:p>
          <a:p>
            <a:pPr lvl="2" eaLnBrk="1" hangingPunct="1">
              <a:lnSpc>
                <a:spcPct val="90000"/>
              </a:lnSpc>
            </a:pPr>
            <a:r>
              <a:rPr lang="en-US" altLang="en-US" sz="2000"/>
              <a:t>Single, fast mainframe computer</a:t>
            </a:r>
          </a:p>
          <a:p>
            <a:pPr lvl="2" eaLnBrk="1" hangingPunct="1">
              <a:lnSpc>
                <a:spcPct val="90000"/>
              </a:lnSpc>
            </a:pPr>
            <a:r>
              <a:rPr lang="en-US" altLang="en-US" sz="2000"/>
              <a:t>Central control of each NC machine (time sharing)</a:t>
            </a:r>
          </a:p>
          <a:p>
            <a:pPr lvl="2" eaLnBrk="1" hangingPunct="1">
              <a:lnSpc>
                <a:spcPct val="90000"/>
              </a:lnSpc>
            </a:pPr>
            <a:r>
              <a:rPr lang="en-US" altLang="en-US" sz="2000"/>
              <a:t>Each NC machine cabled to central CPU</a:t>
            </a:r>
          </a:p>
          <a:p>
            <a:pPr eaLnBrk="1" hangingPunct="1">
              <a:lnSpc>
                <a:spcPct val="90000"/>
              </a:lnSpc>
            </a:pPr>
            <a:r>
              <a:rPr lang="en-US" altLang="en-US" sz="2700"/>
              <a:t>CNC</a:t>
            </a:r>
          </a:p>
          <a:p>
            <a:pPr lvl="1" eaLnBrk="1" hangingPunct="1">
              <a:lnSpc>
                <a:spcPct val="90000"/>
              </a:lnSpc>
            </a:pPr>
            <a:r>
              <a:rPr lang="en-US" altLang="en-US" sz="2200">
                <a:solidFill>
                  <a:srgbClr val="FFFF00"/>
                </a:solidFill>
              </a:rPr>
              <a:t>Computer Numerical Control</a:t>
            </a:r>
          </a:p>
          <a:p>
            <a:pPr lvl="2" eaLnBrk="1" hangingPunct="1">
              <a:lnSpc>
                <a:spcPct val="90000"/>
              </a:lnSpc>
            </a:pPr>
            <a:r>
              <a:rPr lang="en-US" altLang="en-US" sz="2000"/>
              <a:t>Each CNC has its own CPU, maybe retrofitted</a:t>
            </a:r>
          </a:p>
          <a:p>
            <a:pPr lvl="2" eaLnBrk="1" hangingPunct="1">
              <a:lnSpc>
                <a:spcPct val="90000"/>
              </a:lnSpc>
            </a:pPr>
            <a:r>
              <a:rPr lang="en-US" altLang="en-US" sz="2000"/>
              <a:t>Production continues if central CPU goes down</a:t>
            </a:r>
          </a:p>
        </p:txBody>
      </p:sp>
    </p:spTree>
    <p:extLst>
      <p:ext uri="{BB962C8B-B14F-4D97-AF65-F5344CB8AC3E}">
        <p14:creationId xmlns:p14="http://schemas.microsoft.com/office/powerpoint/2010/main" val="1461820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32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32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32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32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32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323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3235">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3235">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2323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3235">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3235">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2323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78928BE5-97CF-45D5-8305-78D7AA4AA208}" type="datetime1">
              <a:rPr lang="en-US" altLang="en-US" sz="1400" smtClean="0"/>
              <a:pPr>
                <a:spcBef>
                  <a:spcPct val="0"/>
                </a:spcBef>
                <a:buClrTx/>
                <a:buSzTx/>
                <a:buFontTx/>
                <a:buNone/>
              </a:pPr>
              <a:t>2/4/2020</a:t>
            </a:fld>
            <a:endParaRPr lang="en-US" altLang="en-US" sz="14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0B061DF4-FD75-4447-B8CE-AD41D01EC501}" type="slidenum">
              <a:rPr lang="en-US" altLang="en-US" sz="1400" smtClean="0"/>
              <a:pPr>
                <a:spcBef>
                  <a:spcPct val="0"/>
                </a:spcBef>
                <a:buClrTx/>
                <a:buSzTx/>
                <a:buFontTx/>
                <a:buNone/>
              </a:pPr>
              <a:t>21</a:t>
            </a:fld>
            <a:endParaRPr lang="en-US" altLang="en-US" sz="1400"/>
          </a:p>
        </p:txBody>
      </p:sp>
      <p:sp>
        <p:nvSpPr>
          <p:cNvPr id="20485" name="Rectangle 2"/>
          <p:cNvSpPr>
            <a:spLocks noGrp="1" noChangeArrowheads="1"/>
          </p:cNvSpPr>
          <p:nvPr>
            <p:ph type="title"/>
          </p:nvPr>
        </p:nvSpPr>
        <p:spPr/>
        <p:txBody>
          <a:bodyPr/>
          <a:lstStyle/>
          <a:p>
            <a:pPr eaLnBrk="1" hangingPunct="1"/>
            <a:r>
              <a:rPr lang="en-US" altLang="en-US"/>
              <a:t>Computers &amp; NC</a:t>
            </a:r>
          </a:p>
        </p:txBody>
      </p:sp>
      <p:sp>
        <p:nvSpPr>
          <p:cNvPr id="224259" name="Rectangle 3"/>
          <p:cNvSpPr>
            <a:spLocks noGrp="1" noChangeArrowheads="1"/>
          </p:cNvSpPr>
          <p:nvPr>
            <p:ph type="body" idx="1"/>
          </p:nvPr>
        </p:nvSpPr>
        <p:spPr>
          <a:xfrm>
            <a:off x="762000" y="1905000"/>
            <a:ext cx="7696200" cy="4052888"/>
          </a:xfrm>
        </p:spPr>
        <p:txBody>
          <a:bodyPr/>
          <a:lstStyle/>
          <a:p>
            <a:pPr eaLnBrk="1" hangingPunct="1">
              <a:lnSpc>
                <a:spcPct val="90000"/>
              </a:lnSpc>
            </a:pPr>
            <a:r>
              <a:rPr lang="en-US" altLang="en-US" sz="2700"/>
              <a:t>DNC / HNC</a:t>
            </a:r>
          </a:p>
          <a:p>
            <a:pPr lvl="1" eaLnBrk="1" hangingPunct="1">
              <a:lnSpc>
                <a:spcPct val="90000"/>
              </a:lnSpc>
            </a:pPr>
            <a:r>
              <a:rPr lang="en-US" altLang="en-US" sz="2000">
                <a:solidFill>
                  <a:srgbClr val="FFFF00"/>
                </a:solidFill>
              </a:rPr>
              <a:t>Distributed / (Hierarchical) Numerical Control</a:t>
            </a:r>
          </a:p>
          <a:p>
            <a:pPr lvl="2" eaLnBrk="1" hangingPunct="1">
              <a:lnSpc>
                <a:spcPct val="90000"/>
              </a:lnSpc>
            </a:pPr>
            <a:r>
              <a:rPr lang="en-US" altLang="en-US" sz="1800"/>
              <a:t>Library of programs centrally maintained</a:t>
            </a:r>
          </a:p>
          <a:p>
            <a:pPr lvl="2" eaLnBrk="1" hangingPunct="1">
              <a:lnSpc>
                <a:spcPct val="90000"/>
              </a:lnSpc>
            </a:pPr>
            <a:r>
              <a:rPr lang="en-US" altLang="en-US" sz="1800"/>
              <a:t>Distributed production data acquisition and central database</a:t>
            </a:r>
          </a:p>
          <a:p>
            <a:pPr lvl="2" eaLnBrk="1" hangingPunct="1">
              <a:lnSpc>
                <a:spcPct val="90000"/>
              </a:lnSpc>
            </a:pPr>
            <a:r>
              <a:rPr lang="en-US" altLang="en-US" sz="1800"/>
              <a:t>Centralized production control adapting to changing conditions</a:t>
            </a:r>
          </a:p>
          <a:p>
            <a:pPr lvl="2" eaLnBrk="1" hangingPunct="1">
              <a:lnSpc>
                <a:spcPct val="90000"/>
              </a:lnSpc>
            </a:pPr>
            <a:r>
              <a:rPr lang="en-US" altLang="en-US" sz="1800"/>
              <a:t>Limited loss of production if central CPU is down</a:t>
            </a:r>
          </a:p>
          <a:p>
            <a:pPr eaLnBrk="1" hangingPunct="1">
              <a:lnSpc>
                <a:spcPct val="90000"/>
              </a:lnSpc>
            </a:pPr>
            <a:endParaRPr lang="en-US" altLang="en-US" sz="1000">
              <a:solidFill>
                <a:schemeClr val="accent2"/>
              </a:solidFill>
            </a:endParaRPr>
          </a:p>
          <a:p>
            <a:pPr eaLnBrk="1" hangingPunct="1">
              <a:lnSpc>
                <a:spcPct val="90000"/>
              </a:lnSpc>
            </a:pPr>
            <a:r>
              <a:rPr lang="en-US" altLang="en-US" sz="2700"/>
              <a:t>CAD/CAM</a:t>
            </a:r>
          </a:p>
          <a:p>
            <a:pPr lvl="1" eaLnBrk="1" hangingPunct="1">
              <a:lnSpc>
                <a:spcPct val="90000"/>
              </a:lnSpc>
            </a:pPr>
            <a:r>
              <a:rPr lang="en-US" altLang="en-US" sz="2000">
                <a:solidFill>
                  <a:srgbClr val="FFFF00"/>
                </a:solidFill>
              </a:rPr>
              <a:t>Computer-Aided Design / Computer-Aided Mfg</a:t>
            </a:r>
          </a:p>
          <a:p>
            <a:pPr lvl="2" eaLnBrk="1" hangingPunct="1">
              <a:lnSpc>
                <a:spcPct val="90000"/>
              </a:lnSpc>
            </a:pPr>
            <a:r>
              <a:rPr lang="en-US" altLang="en-US" sz="1800"/>
              <a:t>Stronger design / manufacturing database</a:t>
            </a:r>
          </a:p>
          <a:p>
            <a:pPr lvl="2" eaLnBrk="1" hangingPunct="1">
              <a:lnSpc>
                <a:spcPct val="90000"/>
              </a:lnSpc>
            </a:pPr>
            <a:r>
              <a:rPr lang="en-US" altLang="en-US" sz="1800"/>
              <a:t>Enhanced knowledge (CPU), off-line error-checking </a:t>
            </a:r>
          </a:p>
          <a:p>
            <a:pPr lvl="3" eaLnBrk="1" hangingPunct="1">
              <a:lnSpc>
                <a:spcPct val="90000"/>
              </a:lnSpc>
            </a:pPr>
            <a:r>
              <a:rPr lang="en-US" altLang="en-US" sz="1600"/>
              <a:t>More productive, flexible; less tedious and error-prone</a:t>
            </a:r>
          </a:p>
          <a:p>
            <a:pPr lvl="2" eaLnBrk="1" hangingPunct="1">
              <a:lnSpc>
                <a:spcPct val="90000"/>
              </a:lnSpc>
            </a:pPr>
            <a:endParaRPr lang="en-US" altLang="en-US" sz="1800"/>
          </a:p>
        </p:txBody>
      </p:sp>
    </p:spTree>
    <p:extLst>
      <p:ext uri="{BB962C8B-B14F-4D97-AF65-F5344CB8AC3E}">
        <p14:creationId xmlns:p14="http://schemas.microsoft.com/office/powerpoint/2010/main" val="37755396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42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242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42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425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4259">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22425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4259">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4259">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24259">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425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14A0532-44E5-4A44-9FED-8D802D344DC2}" type="datetime1">
              <a:rPr lang="en-US" altLang="en-US" smtClean="0"/>
              <a:pPr/>
              <a:t>2/4/2020</a:t>
            </a:fld>
            <a:endParaRPr lang="en-US" altLang="en-US"/>
          </a:p>
        </p:txBody>
      </p:sp>
      <p:sp>
        <p:nvSpPr>
          <p:cNvPr id="2355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n-US"/>
              <a:t>IENG 475: Computer-Controlled Manufacturing Systems</a:t>
            </a:r>
          </a:p>
        </p:txBody>
      </p:sp>
      <p:sp>
        <p:nvSpPr>
          <p:cNvPr id="2355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0433C90-679C-4F5E-B1D3-63C67C6E25AB}" type="slidenum">
              <a:rPr lang="en-US" altLang="en-US" smtClean="0"/>
              <a:pPr/>
              <a:t>22</a:t>
            </a:fld>
            <a:endParaRPr lang="en-US" altLang="en-US"/>
          </a:p>
        </p:txBody>
      </p:sp>
      <p:sp>
        <p:nvSpPr>
          <p:cNvPr id="23557" name="Rectangle 2"/>
          <p:cNvSpPr>
            <a:spLocks noGrp="1" noChangeArrowheads="1"/>
          </p:cNvSpPr>
          <p:nvPr>
            <p:ph type="title"/>
          </p:nvPr>
        </p:nvSpPr>
        <p:spPr/>
        <p:txBody>
          <a:bodyPr/>
          <a:lstStyle/>
          <a:p>
            <a:pPr eaLnBrk="1" hangingPunct="1"/>
            <a:r>
              <a:rPr lang="en-US" altLang="en-US"/>
              <a:t>Questions &amp; Issues</a:t>
            </a:r>
          </a:p>
        </p:txBody>
      </p:sp>
      <p:sp>
        <p:nvSpPr>
          <p:cNvPr id="23558" name="Rectangle 3"/>
          <p:cNvSpPr>
            <a:spLocks noGrp="1" noChangeArrowheads="1"/>
          </p:cNvSpPr>
          <p:nvPr>
            <p:ph type="body" idx="1"/>
          </p:nvPr>
        </p:nvSpPr>
        <p:spPr/>
        <p:txBody>
          <a:bodyPr/>
          <a:lstStyle/>
          <a:p>
            <a:pPr eaLnBrk="1" hangingPunct="1">
              <a:lnSpc>
                <a:spcPct val="90000"/>
              </a:lnSpc>
              <a:defRPr/>
            </a:pPr>
            <a:r>
              <a:rPr lang="en-US" sz="2800" dirty="0"/>
              <a:t>Assignment(s):</a:t>
            </a:r>
          </a:p>
          <a:p>
            <a:pPr lvl="1" eaLnBrk="1" hangingPunct="1">
              <a:lnSpc>
                <a:spcPct val="90000"/>
              </a:lnSpc>
              <a:defRPr/>
            </a:pPr>
            <a:r>
              <a:rPr lang="en-US" sz="2000" dirty="0"/>
              <a:t>Start HW 02 from Schedule Page</a:t>
            </a:r>
          </a:p>
          <a:p>
            <a:pPr eaLnBrk="1" hangingPunct="1">
              <a:lnSpc>
                <a:spcPct val="90000"/>
              </a:lnSpc>
              <a:defRPr/>
            </a:pPr>
            <a:r>
              <a:rPr lang="en-US" sz="2800" dirty="0"/>
              <a:t>Lab (current):</a:t>
            </a:r>
          </a:p>
          <a:p>
            <a:pPr lvl="1" eaLnBrk="1" hangingPunct="1">
              <a:lnSpc>
                <a:spcPct val="90000"/>
              </a:lnSpc>
              <a:defRPr/>
            </a:pPr>
            <a:r>
              <a:rPr lang="en-US" sz="2000" dirty="0"/>
              <a:t>Lathe  &amp; Mill Operations:</a:t>
            </a:r>
          </a:p>
          <a:p>
            <a:pPr lvl="2" eaLnBrk="1" hangingPunct="1">
              <a:lnSpc>
                <a:spcPct val="90000"/>
              </a:lnSpc>
              <a:defRPr/>
            </a:pPr>
            <a:r>
              <a:rPr lang="en-US" sz="1800" dirty="0"/>
              <a:t>Homing the machine(s)  (Hard Home)</a:t>
            </a:r>
          </a:p>
          <a:p>
            <a:pPr lvl="2" eaLnBrk="1" hangingPunct="1">
              <a:lnSpc>
                <a:spcPct val="90000"/>
              </a:lnSpc>
              <a:defRPr/>
            </a:pPr>
            <a:r>
              <a:rPr lang="en-US" sz="1800" dirty="0"/>
              <a:t>Tool Changes</a:t>
            </a:r>
          </a:p>
          <a:p>
            <a:pPr lvl="2" eaLnBrk="1" hangingPunct="1">
              <a:lnSpc>
                <a:spcPct val="90000"/>
              </a:lnSpc>
              <a:defRPr/>
            </a:pPr>
            <a:r>
              <a:rPr lang="en-US" sz="1800" dirty="0"/>
              <a:t>Touch-Off  (Soft Home)</a:t>
            </a:r>
          </a:p>
          <a:p>
            <a:pPr lvl="2" eaLnBrk="1" hangingPunct="1">
              <a:lnSpc>
                <a:spcPct val="90000"/>
              </a:lnSpc>
              <a:defRPr/>
            </a:pPr>
            <a:r>
              <a:rPr lang="en-US" sz="1800" dirty="0"/>
              <a:t>Facing &amp; Grooving Cuts</a:t>
            </a:r>
          </a:p>
          <a:p>
            <a:pPr lvl="2" eaLnBrk="1" hangingPunct="1">
              <a:lnSpc>
                <a:spcPct val="90000"/>
              </a:lnSpc>
              <a:defRPr/>
            </a:pPr>
            <a:r>
              <a:rPr lang="en-US" sz="1800" dirty="0"/>
              <a:t>Rough &amp; Finish Profiling Cuts*</a:t>
            </a:r>
          </a:p>
          <a:p>
            <a:pPr lvl="2" eaLnBrk="1" hangingPunct="1">
              <a:lnSpc>
                <a:spcPct val="90000"/>
              </a:lnSpc>
              <a:defRPr/>
            </a:pPr>
            <a:r>
              <a:rPr lang="en-US" sz="1800" dirty="0"/>
              <a:t>Parting Cuts*</a:t>
            </a:r>
          </a:p>
          <a:p>
            <a:pPr lvl="2" eaLnBrk="1" hangingPunct="1">
              <a:lnSpc>
                <a:spcPct val="90000"/>
              </a:lnSpc>
              <a:defRPr/>
            </a:pPr>
            <a:r>
              <a:rPr lang="en-US" sz="1800" dirty="0"/>
              <a:t>Pocketing Cuts*</a:t>
            </a:r>
          </a:p>
          <a:p>
            <a:pPr lvl="1" eaLnBrk="1" hangingPunct="1">
              <a:lnSpc>
                <a:spcPct val="90000"/>
              </a:lnSpc>
              <a:defRPr/>
            </a:pPr>
            <a:r>
              <a:rPr lang="en-US" sz="2000" dirty="0"/>
              <a:t>NC Lathe Programming – See Schedule Page link</a:t>
            </a:r>
          </a:p>
        </p:txBody>
      </p:sp>
    </p:spTree>
    <p:extLst>
      <p:ext uri="{BB962C8B-B14F-4D97-AF65-F5344CB8AC3E}">
        <p14:creationId xmlns:p14="http://schemas.microsoft.com/office/powerpoint/2010/main" val="2139978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E6161575-02E9-46EF-ADB8-36052AED1C92}" type="datetime1">
              <a:rPr lang="en-US" altLang="en-US" sz="1400" smtClean="0"/>
              <a:pPr>
                <a:spcBef>
                  <a:spcPct val="0"/>
                </a:spcBef>
                <a:buClrTx/>
                <a:buSzTx/>
                <a:buFontTx/>
                <a:buNone/>
              </a:pPr>
              <a:t>2/4/2020</a:t>
            </a:fld>
            <a:endParaRPr lang="en-US" altLang="en-US" sz="1400"/>
          </a:p>
        </p:txBody>
      </p:sp>
      <p:sp>
        <p:nvSpPr>
          <p:cNvPr id="512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512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1BCF8A47-9776-4EB9-A179-05BF9743FCC6}" type="slidenum">
              <a:rPr lang="en-US" altLang="en-US" sz="1400" smtClean="0"/>
              <a:pPr>
                <a:spcBef>
                  <a:spcPct val="0"/>
                </a:spcBef>
                <a:buClrTx/>
                <a:buSzTx/>
                <a:buFontTx/>
                <a:buNone/>
              </a:pPr>
              <a:t>3</a:t>
            </a:fld>
            <a:endParaRPr lang="en-US" altLang="en-US" sz="1400"/>
          </a:p>
        </p:txBody>
      </p:sp>
      <p:sp>
        <p:nvSpPr>
          <p:cNvPr id="5125" name="Rectangle 2"/>
          <p:cNvSpPr>
            <a:spLocks noGrp="1" noChangeArrowheads="1"/>
          </p:cNvSpPr>
          <p:nvPr>
            <p:ph type="title"/>
          </p:nvPr>
        </p:nvSpPr>
        <p:spPr/>
        <p:txBody>
          <a:bodyPr/>
          <a:lstStyle/>
          <a:p>
            <a:pPr eaLnBrk="1" hangingPunct="1"/>
            <a:r>
              <a:rPr lang="en-US" altLang="en-US"/>
              <a:t>NC Impact</a:t>
            </a:r>
          </a:p>
        </p:txBody>
      </p:sp>
      <p:sp>
        <p:nvSpPr>
          <p:cNvPr id="215043" name="Rectangle 3"/>
          <p:cNvSpPr>
            <a:spLocks noGrp="1" noChangeArrowheads="1"/>
          </p:cNvSpPr>
          <p:nvPr>
            <p:ph type="body" idx="1"/>
          </p:nvPr>
        </p:nvSpPr>
        <p:spPr/>
        <p:txBody>
          <a:bodyPr/>
          <a:lstStyle/>
          <a:p>
            <a:pPr eaLnBrk="1" hangingPunct="1"/>
            <a:r>
              <a:rPr lang="en-US" altLang="en-US" sz="2700"/>
              <a:t>Impact on Labor </a:t>
            </a:r>
            <a:r>
              <a:rPr lang="en-US" altLang="en-US" sz="2000">
                <a:solidFill>
                  <a:srgbClr val="FFFF00"/>
                </a:solidFill>
              </a:rPr>
              <a:t>(vs. manual production)</a:t>
            </a:r>
          </a:p>
          <a:p>
            <a:pPr lvl="1" eaLnBrk="1" hangingPunct="1"/>
            <a:r>
              <a:rPr lang="en-US" altLang="en-US" sz="2200"/>
              <a:t>Skills change</a:t>
            </a:r>
          </a:p>
          <a:p>
            <a:pPr lvl="2" eaLnBrk="1" hangingPunct="1"/>
            <a:r>
              <a:rPr lang="en-US" altLang="en-US" sz="2000"/>
              <a:t>Manual capability 		Knowledge capability</a:t>
            </a:r>
          </a:p>
          <a:p>
            <a:pPr lvl="1" eaLnBrk="1" hangingPunct="1"/>
            <a:r>
              <a:rPr lang="en-US" altLang="en-US" sz="2200"/>
              <a:t>Increased wages</a:t>
            </a:r>
          </a:p>
          <a:p>
            <a:pPr lvl="2" eaLnBrk="1" hangingPunct="1"/>
            <a:r>
              <a:rPr lang="en-US" altLang="en-US" sz="2000"/>
              <a:t>Seniority tradition</a:t>
            </a:r>
          </a:p>
          <a:p>
            <a:pPr lvl="3" eaLnBrk="1" hangingPunct="1"/>
            <a:r>
              <a:rPr lang="en-US" altLang="en-US" sz="1800"/>
              <a:t>Not just a labor union tradition</a:t>
            </a:r>
          </a:p>
          <a:p>
            <a:pPr lvl="2" eaLnBrk="1" hangingPunct="1"/>
            <a:r>
              <a:rPr lang="en-US" altLang="en-US" sz="2000"/>
              <a:t>Increased operator responsibility</a:t>
            </a:r>
          </a:p>
          <a:p>
            <a:pPr lvl="3" eaLnBrk="1" hangingPunct="1"/>
            <a:r>
              <a:rPr lang="en-US" altLang="en-US" sz="1800"/>
              <a:t>Put the best people where the money is</a:t>
            </a:r>
          </a:p>
          <a:p>
            <a:pPr lvl="1" eaLnBrk="1" hangingPunct="1"/>
            <a:r>
              <a:rPr lang="en-US" altLang="en-US" sz="2200"/>
              <a:t>Increased productivity</a:t>
            </a:r>
          </a:p>
          <a:p>
            <a:pPr lvl="2" eaLnBrk="1" hangingPunct="1"/>
            <a:r>
              <a:rPr lang="en-US" altLang="en-US" sz="2000"/>
              <a:t>Fewer people needed to achieve output</a:t>
            </a:r>
          </a:p>
          <a:p>
            <a:pPr lvl="2" eaLnBrk="1" hangingPunct="1"/>
            <a:r>
              <a:rPr lang="en-US" altLang="en-US" sz="2000"/>
              <a:t>Lower cost for the product when produced in volume</a:t>
            </a:r>
          </a:p>
          <a:p>
            <a:pPr lvl="2" eaLnBrk="1" hangingPunct="1"/>
            <a:endParaRPr lang="en-US" altLang="en-US" sz="2000"/>
          </a:p>
        </p:txBody>
      </p:sp>
      <p:sp>
        <p:nvSpPr>
          <p:cNvPr id="215044" name="Line 4"/>
          <p:cNvSpPr>
            <a:spLocks noChangeShapeType="1"/>
          </p:cNvSpPr>
          <p:nvPr/>
        </p:nvSpPr>
        <p:spPr bwMode="auto">
          <a:xfrm>
            <a:off x="4187825" y="2982913"/>
            <a:ext cx="1066800" cy="0"/>
          </a:xfrm>
          <a:prstGeom prst="line">
            <a:avLst/>
          </a:prstGeom>
          <a:noFill/>
          <a:ln w="76200">
            <a:solidFill>
              <a:srgbClr val="FFFF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643023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4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4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4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4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4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4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504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1504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504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1504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6F9985CF-12E4-4612-8A62-FC15E3C8B0FD}" type="datetime1">
              <a:rPr lang="en-US" altLang="en-US" sz="1400" smtClean="0"/>
              <a:pPr>
                <a:spcBef>
                  <a:spcPct val="0"/>
                </a:spcBef>
                <a:buClrTx/>
                <a:buSzTx/>
                <a:buFontTx/>
                <a:buNone/>
              </a:pPr>
              <a:t>2/4/2020</a:t>
            </a:fld>
            <a:endParaRPr lang="en-US" altLang="en-US" sz="140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88EC342C-7834-44E0-8CCC-74EFC9B94A10}" type="slidenum">
              <a:rPr lang="en-US" altLang="en-US" sz="1400" smtClean="0"/>
              <a:pPr>
                <a:spcBef>
                  <a:spcPct val="0"/>
                </a:spcBef>
                <a:buClrTx/>
                <a:buSzTx/>
                <a:buFontTx/>
                <a:buNone/>
              </a:pPr>
              <a:t>4</a:t>
            </a:fld>
            <a:endParaRPr lang="en-US" altLang="en-US" sz="1400"/>
          </a:p>
        </p:txBody>
      </p:sp>
      <p:sp>
        <p:nvSpPr>
          <p:cNvPr id="6149" name="Rectangle 2"/>
          <p:cNvSpPr>
            <a:spLocks noGrp="1" noChangeArrowheads="1"/>
          </p:cNvSpPr>
          <p:nvPr>
            <p:ph type="title"/>
          </p:nvPr>
        </p:nvSpPr>
        <p:spPr/>
        <p:txBody>
          <a:bodyPr/>
          <a:lstStyle/>
          <a:p>
            <a:pPr eaLnBrk="1" hangingPunct="1"/>
            <a:r>
              <a:rPr lang="en-US" altLang="en-US"/>
              <a:t>NC Axes of Motion</a:t>
            </a:r>
          </a:p>
        </p:txBody>
      </p:sp>
      <p:sp>
        <p:nvSpPr>
          <p:cNvPr id="216067" name="Rectangle 3"/>
          <p:cNvSpPr>
            <a:spLocks noGrp="1" noChangeArrowheads="1"/>
          </p:cNvSpPr>
          <p:nvPr>
            <p:ph type="body" idx="1"/>
          </p:nvPr>
        </p:nvSpPr>
        <p:spPr/>
        <p:txBody>
          <a:bodyPr/>
          <a:lstStyle/>
          <a:p>
            <a:pPr eaLnBrk="1" hangingPunct="1">
              <a:lnSpc>
                <a:spcPct val="90000"/>
              </a:lnSpc>
            </a:pPr>
            <a:r>
              <a:rPr lang="en-US" altLang="en-US" sz="2700"/>
              <a:t>Conventions:</a:t>
            </a:r>
          </a:p>
          <a:p>
            <a:pPr lvl="1" eaLnBrk="1" hangingPunct="1">
              <a:lnSpc>
                <a:spcPct val="90000"/>
              </a:lnSpc>
            </a:pPr>
            <a:r>
              <a:rPr lang="en-US" altLang="en-US" sz="2200"/>
              <a:t>Z-axis</a:t>
            </a:r>
          </a:p>
          <a:p>
            <a:pPr lvl="2" eaLnBrk="1" hangingPunct="1">
              <a:lnSpc>
                <a:spcPct val="90000"/>
              </a:lnSpc>
            </a:pPr>
            <a:r>
              <a:rPr lang="en-US" altLang="en-US" sz="2000"/>
              <a:t>Brings tool in contact with the  part</a:t>
            </a:r>
          </a:p>
          <a:p>
            <a:pPr lvl="3" eaLnBrk="1" hangingPunct="1">
              <a:lnSpc>
                <a:spcPct val="90000"/>
              </a:lnSpc>
            </a:pPr>
            <a:r>
              <a:rPr lang="en-US" altLang="en-US" sz="1800"/>
              <a:t>– Z motion puts tool into part</a:t>
            </a:r>
          </a:p>
          <a:p>
            <a:pPr lvl="3" eaLnBrk="1" hangingPunct="1">
              <a:lnSpc>
                <a:spcPct val="90000"/>
              </a:lnSpc>
            </a:pPr>
            <a:r>
              <a:rPr lang="en-US" altLang="en-US" sz="1800"/>
              <a:t>+ Z motion takes tool out of part</a:t>
            </a:r>
          </a:p>
          <a:p>
            <a:pPr lvl="1" eaLnBrk="1" hangingPunct="1">
              <a:lnSpc>
                <a:spcPct val="90000"/>
              </a:lnSpc>
            </a:pPr>
            <a:r>
              <a:rPr lang="en-US" altLang="en-US" sz="2200"/>
              <a:t>X-axis</a:t>
            </a:r>
          </a:p>
          <a:p>
            <a:pPr lvl="2" eaLnBrk="1" hangingPunct="1">
              <a:lnSpc>
                <a:spcPct val="90000"/>
              </a:lnSpc>
            </a:pPr>
            <a:r>
              <a:rPr lang="en-US" altLang="en-US" sz="2000"/>
              <a:t>Direction of greatest travel</a:t>
            </a:r>
          </a:p>
          <a:p>
            <a:pPr lvl="3" eaLnBrk="1" hangingPunct="1">
              <a:lnSpc>
                <a:spcPct val="90000"/>
              </a:lnSpc>
            </a:pPr>
            <a:r>
              <a:rPr lang="en-US" altLang="en-US" sz="1800"/>
              <a:t>+ X follows right hand coordinate system rule</a:t>
            </a:r>
          </a:p>
          <a:p>
            <a:pPr lvl="1" eaLnBrk="1" hangingPunct="1">
              <a:lnSpc>
                <a:spcPct val="90000"/>
              </a:lnSpc>
            </a:pPr>
            <a:r>
              <a:rPr lang="en-US" altLang="en-US" sz="2200"/>
              <a:t>Y-Axis</a:t>
            </a:r>
          </a:p>
          <a:p>
            <a:pPr lvl="2" eaLnBrk="1" hangingPunct="1">
              <a:lnSpc>
                <a:spcPct val="90000"/>
              </a:lnSpc>
            </a:pPr>
            <a:r>
              <a:rPr lang="en-US" altLang="en-US" sz="2000"/>
              <a:t>Remaining primary axis</a:t>
            </a:r>
          </a:p>
          <a:p>
            <a:pPr lvl="3" eaLnBrk="1" hangingPunct="1">
              <a:lnSpc>
                <a:spcPct val="90000"/>
              </a:lnSpc>
            </a:pPr>
            <a:r>
              <a:rPr lang="en-US" altLang="en-US" sz="1800"/>
              <a:t>+ Y follows right hand coordinate system rule</a:t>
            </a:r>
          </a:p>
          <a:p>
            <a:pPr lvl="1" eaLnBrk="1" hangingPunct="1">
              <a:lnSpc>
                <a:spcPct val="90000"/>
              </a:lnSpc>
            </a:pPr>
            <a:r>
              <a:rPr lang="en-US" altLang="en-US" sz="2200"/>
              <a:t>Remaining Axes</a:t>
            </a:r>
          </a:p>
          <a:p>
            <a:pPr lvl="2" eaLnBrk="1" hangingPunct="1">
              <a:lnSpc>
                <a:spcPct val="90000"/>
              </a:lnSpc>
            </a:pPr>
            <a:r>
              <a:rPr lang="en-US" altLang="en-US" sz="2000"/>
              <a:t>Various</a:t>
            </a:r>
            <a:r>
              <a:rPr lang="en-US" altLang="en-US" sz="2000">
                <a:solidFill>
                  <a:srgbClr val="FFFF00"/>
                </a:solidFill>
              </a:rPr>
              <a:t> </a:t>
            </a:r>
            <a:r>
              <a:rPr lang="en-US" altLang="en-US" sz="2000" i="1">
                <a:solidFill>
                  <a:srgbClr val="FFFF00"/>
                </a:solidFill>
              </a:rPr>
              <a:t>degrees of freedom</a:t>
            </a:r>
            <a:r>
              <a:rPr lang="en-US" altLang="en-US" sz="2000"/>
              <a:t> - ways to affect the part</a:t>
            </a:r>
          </a:p>
        </p:txBody>
      </p:sp>
    </p:spTree>
    <p:extLst>
      <p:ext uri="{BB962C8B-B14F-4D97-AF65-F5344CB8AC3E}">
        <p14:creationId xmlns:p14="http://schemas.microsoft.com/office/powerpoint/2010/main" val="3319479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60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60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60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6067">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1606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60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6067">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1606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6067">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6067">
                                            <p:txEl>
                                              <p:pRg st="10" end="1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16067">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606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EE536A50-1DDF-4629-B1FE-B0415297760F}" type="datetime1">
              <a:rPr lang="en-US" altLang="en-US" sz="1400" smtClean="0"/>
              <a:pPr>
                <a:spcBef>
                  <a:spcPct val="0"/>
                </a:spcBef>
                <a:buClrTx/>
                <a:buSzTx/>
                <a:buFontTx/>
                <a:buNone/>
              </a:pPr>
              <a:t>2/4/2020</a:t>
            </a:fld>
            <a:endParaRPr lang="en-US" altLang="en-US" sz="1400"/>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3C8A29BB-E0AA-4661-A822-C386C49E1006}" type="slidenum">
              <a:rPr lang="en-US" altLang="en-US" sz="1400" smtClean="0"/>
              <a:pPr>
                <a:spcBef>
                  <a:spcPct val="0"/>
                </a:spcBef>
                <a:buClrTx/>
                <a:buSzTx/>
                <a:buFontTx/>
                <a:buNone/>
              </a:pPr>
              <a:t>5</a:t>
            </a:fld>
            <a:endParaRPr lang="en-US" altLang="en-US" sz="1400"/>
          </a:p>
        </p:txBody>
      </p:sp>
      <p:sp>
        <p:nvSpPr>
          <p:cNvPr id="7173" name="Rectangle 2"/>
          <p:cNvSpPr>
            <a:spLocks noGrp="1" noChangeArrowheads="1"/>
          </p:cNvSpPr>
          <p:nvPr>
            <p:ph type="title"/>
          </p:nvPr>
        </p:nvSpPr>
        <p:spPr/>
        <p:txBody>
          <a:bodyPr/>
          <a:lstStyle/>
          <a:p>
            <a:pPr eaLnBrk="1" hangingPunct="1"/>
            <a:r>
              <a:rPr lang="en-US" altLang="en-US"/>
              <a:t>Positioning</a:t>
            </a:r>
          </a:p>
        </p:txBody>
      </p:sp>
      <p:sp>
        <p:nvSpPr>
          <p:cNvPr id="217091" name="Rectangle 3"/>
          <p:cNvSpPr>
            <a:spLocks noGrp="1" noChangeArrowheads="1"/>
          </p:cNvSpPr>
          <p:nvPr>
            <p:ph type="body" idx="1"/>
          </p:nvPr>
        </p:nvSpPr>
        <p:spPr/>
        <p:txBody>
          <a:bodyPr/>
          <a:lstStyle/>
          <a:p>
            <a:pPr eaLnBrk="1" hangingPunct="1"/>
            <a:r>
              <a:rPr lang="en-US" altLang="en-US" sz="2700">
                <a:solidFill>
                  <a:srgbClr val="FFFF00"/>
                </a:solidFill>
              </a:rPr>
              <a:t>Home</a:t>
            </a:r>
          </a:p>
          <a:p>
            <a:pPr lvl="1" eaLnBrk="1" hangingPunct="1"/>
            <a:r>
              <a:rPr lang="en-US" altLang="en-US" sz="2200"/>
              <a:t>Hard Home</a:t>
            </a:r>
          </a:p>
          <a:p>
            <a:pPr lvl="1" eaLnBrk="1" hangingPunct="1"/>
            <a:r>
              <a:rPr lang="en-US" altLang="en-US" sz="2200"/>
              <a:t>Soft (Part) Home</a:t>
            </a:r>
          </a:p>
          <a:p>
            <a:pPr eaLnBrk="1" hangingPunct="1"/>
            <a:r>
              <a:rPr lang="en-US" altLang="en-US" sz="2700">
                <a:solidFill>
                  <a:srgbClr val="FFFF00"/>
                </a:solidFill>
              </a:rPr>
              <a:t>Incremental</a:t>
            </a:r>
          </a:p>
          <a:p>
            <a:pPr lvl="1" eaLnBrk="1" hangingPunct="1"/>
            <a:r>
              <a:rPr lang="en-US" altLang="en-US" sz="2200"/>
              <a:t>Current move endpoint is specified relative to the ending point for the last movement</a:t>
            </a:r>
          </a:p>
          <a:p>
            <a:pPr eaLnBrk="1" hangingPunct="1"/>
            <a:r>
              <a:rPr lang="en-US" altLang="en-US" sz="2700">
                <a:solidFill>
                  <a:srgbClr val="FFFF00"/>
                </a:solidFill>
              </a:rPr>
              <a:t>Absolute</a:t>
            </a:r>
          </a:p>
          <a:p>
            <a:pPr lvl="1" eaLnBrk="1" hangingPunct="1"/>
            <a:r>
              <a:rPr lang="en-US" altLang="en-US" sz="2200"/>
              <a:t>Current move endpoint is specified relative to the home position</a:t>
            </a:r>
          </a:p>
          <a:p>
            <a:pPr eaLnBrk="1" hangingPunct="1"/>
            <a:r>
              <a:rPr lang="en-US" altLang="en-US" sz="2700">
                <a:solidFill>
                  <a:srgbClr val="FFFF00"/>
                </a:solidFill>
              </a:rPr>
              <a:t>Position is the center point of the tool</a:t>
            </a:r>
          </a:p>
        </p:txBody>
      </p:sp>
    </p:spTree>
    <p:extLst>
      <p:ext uri="{BB962C8B-B14F-4D97-AF65-F5344CB8AC3E}">
        <p14:creationId xmlns:p14="http://schemas.microsoft.com/office/powerpoint/2010/main" val="32423641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70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7091">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17091">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70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709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7091">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170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478ADFA5-88F4-48CD-AA15-F4D56D0A0240}" type="datetime1">
              <a:rPr lang="en-US" altLang="en-US" sz="1400" smtClean="0"/>
              <a:pPr>
                <a:spcBef>
                  <a:spcPct val="0"/>
                </a:spcBef>
                <a:buClrTx/>
                <a:buSzTx/>
                <a:buFontTx/>
                <a:buNone/>
              </a:pPr>
              <a:t>2/4/2020</a:t>
            </a:fld>
            <a:endParaRPr lang="en-US" altLang="en-US" sz="1400"/>
          </a:p>
        </p:txBody>
      </p:sp>
      <p:sp>
        <p:nvSpPr>
          <p:cNvPr id="819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2F571396-DE8E-4E41-A0B0-4F831FD7C4CF}" type="slidenum">
              <a:rPr lang="en-US" altLang="en-US" sz="1400" smtClean="0"/>
              <a:pPr>
                <a:spcBef>
                  <a:spcPct val="0"/>
                </a:spcBef>
                <a:buClrTx/>
                <a:buSzTx/>
                <a:buFontTx/>
                <a:buNone/>
              </a:pPr>
              <a:t>6</a:t>
            </a:fld>
            <a:endParaRPr lang="en-US" altLang="en-US" sz="1400"/>
          </a:p>
        </p:txBody>
      </p:sp>
      <p:sp>
        <p:nvSpPr>
          <p:cNvPr id="8197" name="Rectangle 2"/>
          <p:cNvSpPr>
            <a:spLocks noGrp="1" noChangeArrowheads="1"/>
          </p:cNvSpPr>
          <p:nvPr>
            <p:ph type="title"/>
          </p:nvPr>
        </p:nvSpPr>
        <p:spPr/>
        <p:txBody>
          <a:bodyPr/>
          <a:lstStyle/>
          <a:p>
            <a:pPr eaLnBrk="1" hangingPunct="1"/>
            <a:r>
              <a:rPr lang="en-US" altLang="en-US"/>
              <a:t>NC Code Formats</a:t>
            </a:r>
          </a:p>
        </p:txBody>
      </p:sp>
      <p:sp>
        <p:nvSpPr>
          <p:cNvPr id="218115" name="Rectangle 3"/>
          <p:cNvSpPr>
            <a:spLocks noGrp="1" noChangeArrowheads="1"/>
          </p:cNvSpPr>
          <p:nvPr>
            <p:ph type="body" idx="1"/>
          </p:nvPr>
        </p:nvSpPr>
        <p:spPr/>
        <p:txBody>
          <a:bodyPr/>
          <a:lstStyle/>
          <a:p>
            <a:pPr eaLnBrk="1" hangingPunct="1"/>
            <a:r>
              <a:rPr lang="en-US" altLang="en-US" sz="2700">
                <a:solidFill>
                  <a:srgbClr val="FFFF00"/>
                </a:solidFill>
              </a:rPr>
              <a:t>Words</a:t>
            </a:r>
          </a:p>
          <a:p>
            <a:pPr lvl="1" eaLnBrk="1" hangingPunct="1"/>
            <a:r>
              <a:rPr lang="en-US" altLang="en-US" sz="2200"/>
              <a:t>A word is a unitary piece of information</a:t>
            </a:r>
          </a:p>
          <a:p>
            <a:pPr lvl="2" eaLnBrk="1" hangingPunct="1"/>
            <a:r>
              <a:rPr lang="en-US" altLang="en-US" sz="2000"/>
              <a:t>Usually a parametric </a:t>
            </a:r>
            <a:r>
              <a:rPr lang="en-US" altLang="en-US" sz="2000" u="sng">
                <a:solidFill>
                  <a:srgbClr val="FFFF00"/>
                </a:solidFill>
              </a:rPr>
              <a:t>variable</a:t>
            </a:r>
            <a:r>
              <a:rPr lang="en-US" altLang="en-US" sz="2000"/>
              <a:t> which takes on a </a:t>
            </a:r>
            <a:r>
              <a:rPr lang="en-US" altLang="en-US" sz="2000">
                <a:solidFill>
                  <a:srgbClr val="FFFF00"/>
                </a:solidFill>
              </a:rPr>
              <a:t>value</a:t>
            </a:r>
          </a:p>
          <a:p>
            <a:pPr lvl="2" eaLnBrk="1" hangingPunct="1"/>
            <a:endParaRPr lang="en-US" altLang="en-US" sz="2000"/>
          </a:p>
          <a:p>
            <a:pPr lvl="1" eaLnBrk="1" hangingPunct="1"/>
            <a:r>
              <a:rPr lang="en-US" altLang="en-US" sz="2200"/>
              <a:t>Examples:</a:t>
            </a:r>
          </a:p>
          <a:p>
            <a:pPr lvl="2" eaLnBrk="1" hangingPunct="1"/>
            <a:r>
              <a:rPr lang="en-US" altLang="en-US" sz="2000"/>
              <a:t>feed rate</a:t>
            </a:r>
          </a:p>
          <a:p>
            <a:pPr lvl="2" eaLnBrk="1" hangingPunct="1"/>
            <a:r>
              <a:rPr lang="en-US" altLang="en-US" sz="2000"/>
              <a:t>spindle speed</a:t>
            </a:r>
          </a:p>
          <a:p>
            <a:pPr lvl="2" eaLnBrk="1" hangingPunct="1"/>
            <a:r>
              <a:rPr lang="en-US" altLang="en-US" sz="2000"/>
              <a:t>x-coordinate</a:t>
            </a:r>
          </a:p>
          <a:p>
            <a:pPr lvl="2" eaLnBrk="1" hangingPunct="1"/>
            <a:r>
              <a:rPr lang="en-US" altLang="en-US" sz="2000"/>
              <a:t>coolant on/off condition</a:t>
            </a:r>
          </a:p>
          <a:p>
            <a:pPr lvl="2" eaLnBrk="1" hangingPunct="1"/>
            <a:r>
              <a:rPr lang="en-US" altLang="en-US" sz="2000"/>
              <a:t>interpolation mode condition</a:t>
            </a:r>
          </a:p>
        </p:txBody>
      </p:sp>
    </p:spTree>
    <p:extLst>
      <p:ext uri="{BB962C8B-B14F-4D97-AF65-F5344CB8AC3E}">
        <p14:creationId xmlns:p14="http://schemas.microsoft.com/office/powerpoint/2010/main" val="191106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8115">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8115">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8115">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8115">
                                            <p:txEl>
                                              <p:pRg st="7" end="7"/>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8115">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1811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EB7C56A8-4608-49FD-A1BB-C707AA120E17}" type="datetime1">
              <a:rPr lang="en-US" altLang="en-US" sz="1400" smtClean="0"/>
              <a:pPr>
                <a:spcBef>
                  <a:spcPct val="0"/>
                </a:spcBef>
                <a:buClrTx/>
                <a:buSzTx/>
                <a:buFontTx/>
                <a:buNone/>
              </a:pPr>
              <a:t>2/4/2020</a:t>
            </a:fld>
            <a:endParaRPr lang="en-US" altLang="en-US" sz="1400"/>
          </a:p>
        </p:txBody>
      </p:sp>
      <p:sp>
        <p:nvSpPr>
          <p:cNvPr id="921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922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25DE9882-02E7-4581-8B39-FCD3F08153A3}" type="slidenum">
              <a:rPr lang="en-US" altLang="en-US" sz="1400" smtClean="0"/>
              <a:pPr>
                <a:spcBef>
                  <a:spcPct val="0"/>
                </a:spcBef>
                <a:buClrTx/>
                <a:buSzTx/>
                <a:buFontTx/>
                <a:buNone/>
              </a:pPr>
              <a:t>7</a:t>
            </a:fld>
            <a:endParaRPr lang="en-US" altLang="en-US" sz="1400"/>
          </a:p>
        </p:txBody>
      </p:sp>
      <p:sp>
        <p:nvSpPr>
          <p:cNvPr id="9221" name="Rectangle 2"/>
          <p:cNvSpPr>
            <a:spLocks noGrp="1" noChangeArrowheads="1"/>
          </p:cNvSpPr>
          <p:nvPr>
            <p:ph type="title"/>
          </p:nvPr>
        </p:nvSpPr>
        <p:spPr/>
        <p:txBody>
          <a:bodyPr/>
          <a:lstStyle/>
          <a:p>
            <a:pPr eaLnBrk="1" hangingPunct="1"/>
            <a:r>
              <a:rPr lang="en-US" altLang="en-US"/>
              <a:t>NC Code Formats</a:t>
            </a:r>
          </a:p>
        </p:txBody>
      </p:sp>
      <p:sp>
        <p:nvSpPr>
          <p:cNvPr id="219139" name="Rectangle 3"/>
          <p:cNvSpPr>
            <a:spLocks noGrp="1" noChangeArrowheads="1"/>
          </p:cNvSpPr>
          <p:nvPr>
            <p:ph type="body" idx="1"/>
          </p:nvPr>
        </p:nvSpPr>
        <p:spPr>
          <a:xfrm>
            <a:off x="762000" y="1905000"/>
            <a:ext cx="8008938" cy="4038600"/>
          </a:xfrm>
        </p:spPr>
        <p:txBody>
          <a:bodyPr/>
          <a:lstStyle/>
          <a:p>
            <a:pPr eaLnBrk="1" hangingPunct="1"/>
            <a:r>
              <a:rPr lang="en-US" altLang="en-US" sz="2300" b="1">
                <a:solidFill>
                  <a:srgbClr val="FFFF00"/>
                </a:solidFill>
              </a:rPr>
              <a:t>Block Formats</a:t>
            </a:r>
          </a:p>
          <a:p>
            <a:pPr lvl="1" eaLnBrk="1" hangingPunct="1"/>
            <a:r>
              <a:rPr lang="en-US" altLang="en-US" sz="2000"/>
              <a:t>Fixed Sequential</a:t>
            </a:r>
          </a:p>
          <a:p>
            <a:pPr lvl="2" eaLnBrk="1" hangingPunct="1"/>
            <a:r>
              <a:rPr lang="en-US" altLang="en-US" sz="1800"/>
              <a:t>All word values specified in sequence (changed or not)</a:t>
            </a:r>
          </a:p>
          <a:p>
            <a:pPr lvl="3" eaLnBrk="1" hangingPunct="1"/>
            <a:r>
              <a:rPr lang="en-US" altLang="en-US" sz="1600"/>
              <a:t>Tedious, error-prone, inflexible, wasted space</a:t>
            </a:r>
          </a:p>
          <a:p>
            <a:pPr lvl="1" eaLnBrk="1" hangingPunct="1"/>
            <a:r>
              <a:rPr lang="en-US" altLang="en-US" sz="2000"/>
              <a:t>Block Address </a:t>
            </a:r>
            <a:r>
              <a:rPr lang="en-US" altLang="en-US" sz="1800" i="1">
                <a:solidFill>
                  <a:srgbClr val="FFFF00"/>
                </a:solidFill>
              </a:rPr>
              <a:t>(Fixed Sequential with Tab Ignored)</a:t>
            </a:r>
          </a:p>
          <a:p>
            <a:pPr lvl="2" eaLnBrk="1" hangingPunct="1"/>
            <a:r>
              <a:rPr lang="en-US" altLang="en-US" sz="1800"/>
              <a:t>Specifies which words will be used within a block</a:t>
            </a:r>
          </a:p>
          <a:p>
            <a:pPr lvl="3" eaLnBrk="1" hangingPunct="1"/>
            <a:r>
              <a:rPr lang="en-US" altLang="en-US" sz="1600"/>
              <a:t>Tedious, error-prone, but more flexible, compact</a:t>
            </a:r>
          </a:p>
          <a:p>
            <a:pPr lvl="1" eaLnBrk="1" hangingPunct="1"/>
            <a:r>
              <a:rPr lang="en-US" altLang="en-US" sz="2000"/>
              <a:t>Tab Sequential</a:t>
            </a:r>
          </a:p>
          <a:p>
            <a:pPr lvl="2" eaLnBrk="1" hangingPunct="1"/>
            <a:r>
              <a:rPr lang="en-US" altLang="en-US" sz="1800"/>
              <a:t>Tab used instead of value in word sequence (no change)</a:t>
            </a:r>
          </a:p>
          <a:p>
            <a:pPr lvl="3" eaLnBrk="1" hangingPunct="1"/>
            <a:r>
              <a:rPr lang="en-US" altLang="en-US" sz="1600"/>
              <a:t>Tedious, but more flexible and less error-prone</a:t>
            </a:r>
          </a:p>
          <a:p>
            <a:pPr lvl="1" eaLnBrk="1" hangingPunct="1"/>
            <a:r>
              <a:rPr lang="en-US" altLang="en-US" sz="2000"/>
              <a:t>Word Address</a:t>
            </a:r>
            <a:r>
              <a:rPr lang="en-US" altLang="en-US" sz="2000">
                <a:solidFill>
                  <a:srgbClr val="FFFF00"/>
                </a:solidFill>
              </a:rPr>
              <a:t>*</a:t>
            </a:r>
            <a:r>
              <a:rPr lang="en-US" altLang="en-US" sz="2000"/>
              <a:t> </a:t>
            </a:r>
            <a:r>
              <a:rPr lang="en-US" altLang="en-US" sz="1800" i="1">
                <a:solidFill>
                  <a:srgbClr val="FFFF00"/>
                </a:solidFill>
              </a:rPr>
              <a:t>(add Tab between words for ease in reading)</a:t>
            </a:r>
          </a:p>
          <a:p>
            <a:pPr lvl="2" eaLnBrk="1" hangingPunct="1"/>
            <a:r>
              <a:rPr lang="en-US" altLang="en-US" sz="1800"/>
              <a:t>Character specifies which word the value applies to</a:t>
            </a:r>
          </a:p>
          <a:p>
            <a:pPr lvl="3" eaLnBrk="1" hangingPunct="1"/>
            <a:r>
              <a:rPr lang="en-US" altLang="en-US" sz="1600"/>
              <a:t>least error-prone, more flexible and compact</a:t>
            </a:r>
          </a:p>
        </p:txBody>
      </p:sp>
    </p:spTree>
    <p:extLst>
      <p:ext uri="{BB962C8B-B14F-4D97-AF65-F5344CB8AC3E}">
        <p14:creationId xmlns:p14="http://schemas.microsoft.com/office/powerpoint/2010/main" val="1699455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91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913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9139">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913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913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9139">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913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1913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9139">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19139">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9139">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913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6CBB5E7B-FAC5-4D68-9A08-A5C541CE5F2C}" type="datetime1">
              <a:rPr lang="en-US" altLang="en-US" sz="1400" smtClean="0"/>
              <a:pPr>
                <a:spcBef>
                  <a:spcPct val="0"/>
                </a:spcBef>
                <a:buClrTx/>
                <a:buSzTx/>
                <a:buFontTx/>
                <a:buNone/>
              </a:pPr>
              <a:t>2/4/2020</a:t>
            </a:fld>
            <a:endParaRPr lang="en-US" altLang="en-US" sz="1400"/>
          </a:p>
        </p:txBody>
      </p:sp>
      <p:sp>
        <p:nvSpPr>
          <p:cNvPr id="1024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024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4E396BC9-0DD7-40A5-AD9C-07D994013780}" type="slidenum">
              <a:rPr lang="en-US" altLang="en-US" sz="1400" smtClean="0"/>
              <a:pPr>
                <a:spcBef>
                  <a:spcPct val="0"/>
                </a:spcBef>
                <a:buClrTx/>
                <a:buSzTx/>
                <a:buFontTx/>
                <a:buNone/>
              </a:pPr>
              <a:t>8</a:t>
            </a:fld>
            <a:endParaRPr lang="en-US" altLang="en-US" sz="1400"/>
          </a:p>
        </p:txBody>
      </p:sp>
      <p:sp>
        <p:nvSpPr>
          <p:cNvPr id="10245" name="Rectangle 2"/>
          <p:cNvSpPr>
            <a:spLocks noGrp="1" noChangeArrowheads="1"/>
          </p:cNvSpPr>
          <p:nvPr>
            <p:ph type="title"/>
          </p:nvPr>
        </p:nvSpPr>
        <p:spPr/>
        <p:txBody>
          <a:bodyPr/>
          <a:lstStyle/>
          <a:p>
            <a:pPr eaLnBrk="1" hangingPunct="1"/>
            <a:r>
              <a:rPr lang="en-US" altLang="en-US"/>
              <a:t>G Code</a:t>
            </a:r>
          </a:p>
        </p:txBody>
      </p:sp>
      <p:sp>
        <p:nvSpPr>
          <p:cNvPr id="10246" name="Rectangle 3"/>
          <p:cNvSpPr>
            <a:spLocks noGrp="1" noChangeArrowheads="1"/>
          </p:cNvSpPr>
          <p:nvPr>
            <p:ph type="body" idx="1"/>
          </p:nvPr>
        </p:nvSpPr>
        <p:spPr/>
        <p:txBody>
          <a:bodyPr/>
          <a:lstStyle/>
          <a:p>
            <a:pPr eaLnBrk="1" hangingPunct="1"/>
            <a:r>
              <a:rPr lang="en-US" altLang="en-US" sz="2700"/>
              <a:t>N words</a:t>
            </a:r>
          </a:p>
          <a:p>
            <a:pPr lvl="1" eaLnBrk="1" hangingPunct="1"/>
            <a:r>
              <a:rPr lang="en-US" altLang="en-US" sz="2200"/>
              <a:t>Block numbers</a:t>
            </a:r>
          </a:p>
          <a:p>
            <a:pPr eaLnBrk="1" hangingPunct="1"/>
            <a:r>
              <a:rPr lang="en-US" altLang="en-US" sz="2700"/>
              <a:t>G words</a:t>
            </a:r>
          </a:p>
          <a:p>
            <a:pPr lvl="1" eaLnBrk="1" hangingPunct="1"/>
            <a:r>
              <a:rPr lang="en-US" altLang="en-US" sz="2200"/>
              <a:t>Preparatory commands (motion control)</a:t>
            </a:r>
          </a:p>
          <a:p>
            <a:pPr eaLnBrk="1" hangingPunct="1"/>
            <a:r>
              <a:rPr lang="en-US" altLang="en-US" sz="2700"/>
              <a:t>F words, S words, T words</a:t>
            </a:r>
          </a:p>
          <a:p>
            <a:pPr lvl="1" eaLnBrk="1" hangingPunct="1"/>
            <a:r>
              <a:rPr lang="en-US" altLang="en-US" sz="2200"/>
              <a:t>Feed, speed, tool control</a:t>
            </a:r>
          </a:p>
          <a:p>
            <a:pPr eaLnBrk="1" hangingPunct="1"/>
            <a:r>
              <a:rPr lang="en-US" altLang="en-US" sz="2700"/>
              <a:t>X words (Y words, Z words, …)</a:t>
            </a:r>
          </a:p>
          <a:p>
            <a:pPr lvl="1" eaLnBrk="1" hangingPunct="1"/>
            <a:r>
              <a:rPr lang="en-US" altLang="en-US" sz="2200"/>
              <a:t>Position control</a:t>
            </a:r>
          </a:p>
          <a:p>
            <a:pPr eaLnBrk="1" hangingPunct="1"/>
            <a:r>
              <a:rPr lang="en-US" altLang="en-US" sz="2700"/>
              <a:t>M words</a:t>
            </a:r>
          </a:p>
          <a:p>
            <a:pPr lvl="1" eaLnBrk="1" hangingPunct="1"/>
            <a:r>
              <a:rPr lang="en-US" altLang="en-US" sz="2200"/>
              <a:t>Miscellaneous (machine control)</a:t>
            </a:r>
          </a:p>
        </p:txBody>
      </p:sp>
    </p:spTree>
    <p:extLst>
      <p:ext uri="{BB962C8B-B14F-4D97-AF65-F5344CB8AC3E}">
        <p14:creationId xmlns:p14="http://schemas.microsoft.com/office/powerpoint/2010/main" val="6144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762001" y="1828800"/>
            <a:ext cx="7696200" cy="4371975"/>
          </a:xfrm>
          <a:prstGeom prst="rect">
            <a:avLst/>
          </a:prstGeom>
          <a:solidFill>
            <a:srgbClr val="FFFFFF"/>
          </a:solidFill>
          <a:ln w="9525" algn="ctr">
            <a:solidFill>
              <a:schemeClr val="tx1"/>
            </a:solidFill>
            <a:round/>
            <a:headEnd/>
            <a:tailEnd/>
          </a:ln>
        </p:spPr>
        <p:txBody>
          <a:bodyPr wrap="none"/>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endParaRPr lang="en-US" altLang="en-US" sz="1800"/>
          </a:p>
        </p:txBody>
      </p:sp>
      <p:sp>
        <p:nvSpPr>
          <p:cNvPr id="1638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50500F28-FC50-47C4-B5B1-67D671EBE9C6}" type="datetime1">
              <a:rPr lang="en-US" altLang="en-US" sz="1400" smtClean="0"/>
              <a:pPr>
                <a:spcBef>
                  <a:spcPct val="0"/>
                </a:spcBef>
                <a:buClrTx/>
                <a:buSzTx/>
                <a:buFontTx/>
                <a:buNone/>
              </a:pPr>
              <a:t>2/4/2020</a:t>
            </a:fld>
            <a:endParaRPr lang="en-US" altLang="en-US" sz="1400"/>
          </a:p>
        </p:txBody>
      </p:sp>
      <p:sp>
        <p:nvSpPr>
          <p:cNvPr id="1638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r>
              <a:rPr lang="en-US" altLang="en-US" sz="1400"/>
              <a:t>IENG 475: Computer-Controlled Manufacturing Systems</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0000"/>
              <a:buFont typeface="Wingdings" pitchFamily="2" charset="2"/>
              <a:buChar char="l"/>
              <a:defRPr sz="3100">
                <a:solidFill>
                  <a:schemeClr val="tx1"/>
                </a:solidFill>
                <a:latin typeface="Arial" charset="0"/>
              </a:defRPr>
            </a:lvl1pPr>
            <a:lvl2pPr marL="742950" indent="-285750">
              <a:spcBef>
                <a:spcPct val="20000"/>
              </a:spcBef>
              <a:buClr>
                <a:schemeClr val="accent1"/>
              </a:buClr>
              <a:buSzPct val="150000"/>
              <a:buChar char="•"/>
              <a:defRPr sz="2600">
                <a:solidFill>
                  <a:schemeClr val="tx1"/>
                </a:solidFill>
                <a:latin typeface="Arial" charset="0"/>
              </a:defRPr>
            </a:lvl2pPr>
            <a:lvl3pPr marL="1143000" indent="-228600">
              <a:spcBef>
                <a:spcPct val="20000"/>
              </a:spcBef>
              <a:buClr>
                <a:schemeClr val="tx1"/>
              </a:buClr>
              <a:buSzPct val="150000"/>
              <a:buChar char="•"/>
              <a:defRPr sz="2200">
                <a:solidFill>
                  <a:schemeClr val="tx1"/>
                </a:solidFill>
                <a:latin typeface="Arial" charset="0"/>
              </a:defRPr>
            </a:lvl3pPr>
            <a:lvl4pPr marL="1600200" indent="-228600">
              <a:spcBef>
                <a:spcPct val="20000"/>
              </a:spcBef>
              <a:buClr>
                <a:schemeClr val="tx2"/>
              </a:buClr>
              <a:buSzPct val="150000"/>
              <a:buChar char="•"/>
              <a:defRPr sz="2000">
                <a:solidFill>
                  <a:schemeClr val="tx1"/>
                </a:solidFill>
                <a:latin typeface="Arial" charset="0"/>
              </a:defRPr>
            </a:lvl4pPr>
            <a:lvl5pPr marL="2057400" indent="-228600">
              <a:spcBef>
                <a:spcPct val="20000"/>
              </a:spcBef>
              <a:buClr>
                <a:schemeClr val="folHlink"/>
              </a:buClr>
              <a:buSzPct val="150000"/>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150000"/>
              <a:buChar char="•"/>
              <a:defRPr sz="2000">
                <a:solidFill>
                  <a:schemeClr val="tx1"/>
                </a:solidFill>
                <a:latin typeface="Arial" charset="0"/>
              </a:defRPr>
            </a:lvl9pPr>
          </a:lstStyle>
          <a:p>
            <a:pPr>
              <a:spcBef>
                <a:spcPct val="0"/>
              </a:spcBef>
              <a:buClrTx/>
              <a:buSzTx/>
              <a:buFontTx/>
              <a:buNone/>
            </a:pPr>
            <a:fld id="{9060F567-2D89-46E4-B9A2-FBA6A301C2C5}" type="slidenum">
              <a:rPr lang="en-US" altLang="en-US" sz="1400" smtClean="0"/>
              <a:pPr>
                <a:spcBef>
                  <a:spcPct val="0"/>
                </a:spcBef>
                <a:buClrTx/>
                <a:buSzTx/>
                <a:buFontTx/>
                <a:buNone/>
              </a:pPr>
              <a:t>9</a:t>
            </a:fld>
            <a:endParaRPr lang="en-US" altLang="en-US" sz="1400"/>
          </a:p>
        </p:txBody>
      </p:sp>
      <p:sp>
        <p:nvSpPr>
          <p:cNvPr id="16392" name="Rectangle 2"/>
          <p:cNvSpPr>
            <a:spLocks noGrp="1" noChangeArrowheads="1"/>
          </p:cNvSpPr>
          <p:nvPr>
            <p:ph type="title"/>
          </p:nvPr>
        </p:nvSpPr>
        <p:spPr/>
        <p:txBody>
          <a:bodyPr/>
          <a:lstStyle/>
          <a:p>
            <a:pPr eaLnBrk="1" hangingPunct="1"/>
            <a:r>
              <a:rPr lang="en-US" altLang="en-US" sz="2700" dirty="0"/>
              <a:t>Milling Touch-Off: Our Lab Convention</a:t>
            </a:r>
          </a:p>
        </p:txBody>
      </p:sp>
      <p:pic>
        <p:nvPicPr>
          <p:cNvPr id="2" name="Picture 2" descr="C:\Users\djensen\Desktop\Mill Convent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6634" y="2443600"/>
            <a:ext cx="4959966" cy="30376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bwMode="auto">
          <a:xfrm flipH="1">
            <a:off x="2590800" y="4795396"/>
            <a:ext cx="1600200" cy="310004"/>
          </a:xfrm>
          <a:prstGeom prst="straightConnector1">
            <a:avLst/>
          </a:prstGeom>
          <a:solidFill>
            <a:schemeClr val="accent1"/>
          </a:solidFill>
          <a:ln w="38100" cap="flat" cmpd="sng" algn="ctr">
            <a:solidFill>
              <a:srgbClr val="DAA510"/>
            </a:solidFill>
            <a:prstDash val="solid"/>
            <a:round/>
            <a:headEnd type="stealth" w="med" len="lg"/>
            <a:tailEnd type="none"/>
          </a:ln>
          <a:effectLst/>
        </p:spPr>
      </p:cxnSp>
      <p:sp>
        <p:nvSpPr>
          <p:cNvPr id="4" name="TextBox 3"/>
          <p:cNvSpPr txBox="1"/>
          <p:nvPr/>
        </p:nvSpPr>
        <p:spPr>
          <a:xfrm>
            <a:off x="990600" y="4953000"/>
            <a:ext cx="1905000" cy="1538883"/>
          </a:xfrm>
          <a:prstGeom prst="rect">
            <a:avLst/>
          </a:prstGeom>
          <a:noFill/>
        </p:spPr>
        <p:txBody>
          <a:bodyPr wrap="square" rtlCol="0">
            <a:spAutoFit/>
          </a:bodyPr>
          <a:lstStyle/>
          <a:p>
            <a:r>
              <a:rPr lang="en-US" sz="1600" b="1" dirty="0">
                <a:solidFill>
                  <a:srgbClr val="DAA510"/>
                </a:solidFill>
              </a:rPr>
              <a:t>Touch-Off Point   </a:t>
            </a:r>
            <a:r>
              <a:rPr lang="en-US" sz="1400" i="1" dirty="0">
                <a:solidFill>
                  <a:srgbClr val="003366"/>
                </a:solidFill>
              </a:rPr>
              <a:t>(Soft/Part Home)</a:t>
            </a:r>
          </a:p>
          <a:p>
            <a:r>
              <a:rPr lang="en-US" sz="1600" dirty="0">
                <a:solidFill>
                  <a:srgbClr val="003366"/>
                </a:solidFill>
              </a:rPr>
              <a:t> X=0, Y=0, Z=0</a:t>
            </a:r>
          </a:p>
          <a:p>
            <a:r>
              <a:rPr lang="en-US" sz="1600" i="1" dirty="0">
                <a:solidFill>
                  <a:srgbClr val="0000FF"/>
                </a:solidFill>
              </a:rPr>
              <a:t>   top, front, left corner of the stock</a:t>
            </a:r>
          </a:p>
          <a:p>
            <a:endParaRPr lang="en-US" sz="1600" dirty="0">
              <a:solidFill>
                <a:srgbClr val="003366"/>
              </a:solidFill>
            </a:endParaRPr>
          </a:p>
        </p:txBody>
      </p:sp>
      <p:cxnSp>
        <p:nvCxnSpPr>
          <p:cNvPr id="8" name="Straight Connector 7"/>
          <p:cNvCxnSpPr/>
          <p:nvPr/>
        </p:nvCxnSpPr>
        <p:spPr bwMode="auto">
          <a:xfrm flipV="1">
            <a:off x="2438400" y="3505200"/>
            <a:ext cx="0" cy="304800"/>
          </a:xfrm>
          <a:prstGeom prst="line">
            <a:avLst/>
          </a:prstGeom>
          <a:solidFill>
            <a:schemeClr val="accent1"/>
          </a:solidFill>
          <a:ln w="19050" cap="flat" cmpd="sng" algn="ctr">
            <a:solidFill>
              <a:srgbClr val="C00000"/>
            </a:solidFill>
            <a:prstDash val="solid"/>
            <a:round/>
            <a:headEnd type="none" w="med" len="med"/>
            <a:tailEnd type="none" w="med" len="med"/>
          </a:ln>
          <a:effectLst/>
        </p:spPr>
      </p:cxnSp>
      <p:cxnSp>
        <p:nvCxnSpPr>
          <p:cNvPr id="15" name="Straight Connector 14"/>
          <p:cNvCxnSpPr/>
          <p:nvPr/>
        </p:nvCxnSpPr>
        <p:spPr bwMode="auto">
          <a:xfrm flipV="1">
            <a:off x="4724400" y="2209800"/>
            <a:ext cx="0" cy="304800"/>
          </a:xfrm>
          <a:prstGeom prst="line">
            <a:avLst/>
          </a:prstGeom>
          <a:solidFill>
            <a:schemeClr val="accent1"/>
          </a:solidFill>
          <a:ln w="19050" cap="flat" cmpd="sng" algn="ctr">
            <a:solidFill>
              <a:srgbClr val="C00000"/>
            </a:solidFill>
            <a:prstDash val="solid"/>
            <a:round/>
            <a:headEnd type="none" w="med" len="med"/>
            <a:tailEnd type="none" w="med" len="med"/>
          </a:ln>
          <a:effectLst/>
        </p:spPr>
      </p:cxnSp>
      <p:cxnSp>
        <p:nvCxnSpPr>
          <p:cNvPr id="16" name="Straight Connector 15"/>
          <p:cNvCxnSpPr/>
          <p:nvPr/>
        </p:nvCxnSpPr>
        <p:spPr bwMode="auto">
          <a:xfrm flipV="1">
            <a:off x="6477000" y="3200400"/>
            <a:ext cx="0" cy="304800"/>
          </a:xfrm>
          <a:prstGeom prst="line">
            <a:avLst/>
          </a:prstGeom>
          <a:solidFill>
            <a:schemeClr val="accent1"/>
          </a:solidFill>
          <a:ln w="19050" cap="flat" cmpd="sng" algn="ctr">
            <a:solidFill>
              <a:srgbClr val="C00000"/>
            </a:solidFill>
            <a:prstDash val="solid"/>
            <a:round/>
            <a:headEnd type="none" w="med" len="med"/>
            <a:tailEnd type="none" w="med" len="med"/>
          </a:ln>
          <a:effectLst/>
        </p:spPr>
      </p:cxnSp>
      <p:cxnSp>
        <p:nvCxnSpPr>
          <p:cNvPr id="17" name="Straight Connector 16"/>
          <p:cNvCxnSpPr/>
          <p:nvPr/>
        </p:nvCxnSpPr>
        <p:spPr bwMode="auto">
          <a:xfrm rot="16200000" flipV="1">
            <a:off x="6629400" y="3352800"/>
            <a:ext cx="0" cy="304800"/>
          </a:xfrm>
          <a:prstGeom prst="line">
            <a:avLst/>
          </a:prstGeom>
          <a:solidFill>
            <a:schemeClr val="accent1"/>
          </a:solidFill>
          <a:ln w="19050" cap="flat" cmpd="sng" algn="ctr">
            <a:solidFill>
              <a:srgbClr val="C00000"/>
            </a:solidFill>
            <a:prstDash val="solid"/>
            <a:round/>
            <a:headEnd type="none" w="med" len="med"/>
            <a:tailEnd type="none" w="med" len="med"/>
          </a:ln>
          <a:effectLst/>
        </p:spPr>
      </p:cxnSp>
      <p:cxnSp>
        <p:nvCxnSpPr>
          <p:cNvPr id="18" name="Straight Connector 17"/>
          <p:cNvCxnSpPr/>
          <p:nvPr/>
        </p:nvCxnSpPr>
        <p:spPr bwMode="auto">
          <a:xfrm rot="16200000" flipV="1">
            <a:off x="6629400" y="3886200"/>
            <a:ext cx="0" cy="304800"/>
          </a:xfrm>
          <a:prstGeom prst="line">
            <a:avLst/>
          </a:prstGeom>
          <a:solidFill>
            <a:schemeClr val="accent1"/>
          </a:solidFill>
          <a:ln w="19050" cap="flat" cmpd="sng" algn="ctr">
            <a:solidFill>
              <a:srgbClr val="C00000"/>
            </a:solidFill>
            <a:prstDash val="solid"/>
            <a:round/>
            <a:headEnd type="none" w="med" len="med"/>
            <a:tailEnd type="none" w="med" len="med"/>
          </a:ln>
          <a:effectLst/>
        </p:spPr>
      </p:cxnSp>
      <p:cxnSp>
        <p:nvCxnSpPr>
          <p:cNvPr id="21" name="Straight Connector 20"/>
          <p:cNvCxnSpPr/>
          <p:nvPr/>
        </p:nvCxnSpPr>
        <p:spPr bwMode="auto">
          <a:xfrm flipH="1">
            <a:off x="2438400" y="2362200"/>
            <a:ext cx="2286000" cy="1295400"/>
          </a:xfrm>
          <a:prstGeom prst="line">
            <a:avLst/>
          </a:prstGeom>
          <a:solidFill>
            <a:schemeClr val="accent1"/>
          </a:solidFill>
          <a:ln w="19050" cap="flat" cmpd="sng" algn="ctr">
            <a:solidFill>
              <a:srgbClr val="C00000"/>
            </a:solidFill>
            <a:prstDash val="solid"/>
            <a:round/>
            <a:headEnd type="stealth" w="med" len="lg"/>
            <a:tailEnd type="stealth" w="med" len="lg"/>
          </a:ln>
          <a:effectLst/>
        </p:spPr>
      </p:cxnSp>
      <p:cxnSp>
        <p:nvCxnSpPr>
          <p:cNvPr id="23" name="Straight Connector 22"/>
          <p:cNvCxnSpPr/>
          <p:nvPr/>
        </p:nvCxnSpPr>
        <p:spPr bwMode="auto">
          <a:xfrm flipH="1" flipV="1">
            <a:off x="4724400" y="2362200"/>
            <a:ext cx="1752600" cy="990600"/>
          </a:xfrm>
          <a:prstGeom prst="line">
            <a:avLst/>
          </a:prstGeom>
          <a:solidFill>
            <a:schemeClr val="accent1"/>
          </a:solidFill>
          <a:ln w="19050" cap="flat" cmpd="sng" algn="ctr">
            <a:solidFill>
              <a:srgbClr val="C00000"/>
            </a:solidFill>
            <a:prstDash val="solid"/>
            <a:round/>
            <a:headEnd type="stealth" w="med" len="lg"/>
            <a:tailEnd type="stealth" w="med" len="lg"/>
          </a:ln>
          <a:effectLst/>
        </p:spPr>
      </p:cxnSp>
      <p:cxnSp>
        <p:nvCxnSpPr>
          <p:cNvPr id="26" name="Straight Connector 25"/>
          <p:cNvCxnSpPr/>
          <p:nvPr/>
        </p:nvCxnSpPr>
        <p:spPr bwMode="auto">
          <a:xfrm flipV="1">
            <a:off x="6629400" y="3505200"/>
            <a:ext cx="0" cy="533400"/>
          </a:xfrm>
          <a:prstGeom prst="line">
            <a:avLst/>
          </a:prstGeom>
          <a:solidFill>
            <a:schemeClr val="accent1"/>
          </a:solidFill>
          <a:ln w="19050" cap="flat" cmpd="sng" algn="ctr">
            <a:solidFill>
              <a:srgbClr val="C00000"/>
            </a:solidFill>
            <a:prstDash val="solid"/>
            <a:round/>
            <a:headEnd type="stealth" w="med" len="lg"/>
            <a:tailEnd type="stealth" w="med" len="lg"/>
          </a:ln>
          <a:effectLst/>
        </p:spPr>
      </p:cxnSp>
      <p:sp>
        <p:nvSpPr>
          <p:cNvPr id="29" name="TextBox 28"/>
          <p:cNvSpPr txBox="1"/>
          <p:nvPr/>
        </p:nvSpPr>
        <p:spPr>
          <a:xfrm>
            <a:off x="3429000" y="2819400"/>
            <a:ext cx="304800" cy="246221"/>
          </a:xfrm>
          <a:prstGeom prst="rect">
            <a:avLst/>
          </a:prstGeom>
          <a:solidFill>
            <a:srgbClr val="FFFFFF"/>
          </a:solidFill>
        </p:spPr>
        <p:txBody>
          <a:bodyPr wrap="square" lIns="0" tIns="0" rIns="0" bIns="0" rtlCol="0" anchor="ctr" anchorCtr="1">
            <a:spAutoFit/>
          </a:bodyPr>
          <a:lstStyle/>
          <a:p>
            <a:r>
              <a:rPr lang="en-US" sz="1600" dirty="0">
                <a:solidFill>
                  <a:srgbClr val="C00000"/>
                </a:solidFill>
              </a:rPr>
              <a:t>X</a:t>
            </a:r>
          </a:p>
        </p:txBody>
      </p:sp>
      <p:sp>
        <p:nvSpPr>
          <p:cNvPr id="30" name="TextBox 29"/>
          <p:cNvSpPr txBox="1"/>
          <p:nvPr/>
        </p:nvSpPr>
        <p:spPr>
          <a:xfrm>
            <a:off x="5562600" y="2743200"/>
            <a:ext cx="304800" cy="246221"/>
          </a:xfrm>
          <a:prstGeom prst="rect">
            <a:avLst/>
          </a:prstGeom>
          <a:solidFill>
            <a:srgbClr val="FFFFFF"/>
          </a:solidFill>
        </p:spPr>
        <p:txBody>
          <a:bodyPr wrap="square" lIns="0" tIns="0" rIns="0" bIns="0" rtlCol="0" anchor="ctr" anchorCtr="1">
            <a:spAutoFit/>
          </a:bodyPr>
          <a:lstStyle/>
          <a:p>
            <a:r>
              <a:rPr lang="en-US" sz="1600" dirty="0">
                <a:solidFill>
                  <a:srgbClr val="C00000"/>
                </a:solidFill>
              </a:rPr>
              <a:t>Y</a:t>
            </a:r>
          </a:p>
        </p:txBody>
      </p:sp>
      <p:sp>
        <p:nvSpPr>
          <p:cNvPr id="31" name="TextBox 30"/>
          <p:cNvSpPr txBox="1"/>
          <p:nvPr/>
        </p:nvSpPr>
        <p:spPr>
          <a:xfrm>
            <a:off x="6477000" y="3657600"/>
            <a:ext cx="304800" cy="246221"/>
          </a:xfrm>
          <a:prstGeom prst="rect">
            <a:avLst/>
          </a:prstGeom>
          <a:solidFill>
            <a:srgbClr val="FFFFFF"/>
          </a:solidFill>
        </p:spPr>
        <p:txBody>
          <a:bodyPr wrap="square" lIns="0" tIns="0" rIns="0" bIns="0" rtlCol="0" anchor="ctr" anchorCtr="1">
            <a:spAutoFit/>
          </a:bodyPr>
          <a:lstStyle/>
          <a:p>
            <a:r>
              <a:rPr lang="en-US" sz="1600" dirty="0">
                <a:solidFill>
                  <a:srgbClr val="C00000"/>
                </a:solidFill>
              </a:rPr>
              <a:t>Z</a:t>
            </a:r>
          </a:p>
        </p:txBody>
      </p:sp>
    </p:spTree>
    <p:extLst>
      <p:ext uri="{BB962C8B-B14F-4D97-AF65-F5344CB8AC3E}">
        <p14:creationId xmlns:p14="http://schemas.microsoft.com/office/powerpoint/2010/main" val="20979696"/>
      </p:ext>
    </p:extLst>
  </p:cSld>
  <p:clrMapOvr>
    <a:masterClrMapping/>
  </p:clrMapOvr>
</p:sld>
</file>

<file path=ppt/theme/theme1.xml><?xml version="1.0" encoding="utf-8"?>
<a:theme xmlns:a="http://schemas.openxmlformats.org/drawingml/2006/main" name="Studio">
  <a:themeElements>
    <a:clrScheme name="Mines RGB">
      <a:dk1>
        <a:srgbClr val="071D49"/>
      </a:dk1>
      <a:lt1>
        <a:srgbClr val="B3A369"/>
      </a:lt1>
      <a:dk2>
        <a:srgbClr val="000000"/>
      </a:dk2>
      <a:lt2>
        <a:srgbClr val="E4D490"/>
      </a:lt2>
      <a:accent1>
        <a:srgbClr val="E4D490"/>
      </a:accent1>
      <a:accent2>
        <a:srgbClr val="FFFFFF"/>
      </a:accent2>
      <a:accent3>
        <a:srgbClr val="B3A369"/>
      </a:accent3>
      <a:accent4>
        <a:srgbClr val="071D49"/>
      </a:accent4>
      <a:accent5>
        <a:srgbClr val="FFFF00"/>
      </a:accent5>
      <a:accent6>
        <a:srgbClr val="C00000"/>
      </a:accent6>
      <a:hlink>
        <a:srgbClr val="00B0F0"/>
      </a:hlink>
      <a:folHlink>
        <a:srgbClr val="3398FF"/>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3787</TotalTime>
  <Words>1674</Words>
  <Application>Microsoft Office PowerPoint</Application>
  <PresentationFormat>On-screen Show (4:3)</PresentationFormat>
  <Paragraphs>454</Paragraphs>
  <Slides>22</Slides>
  <Notes>1</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Arial Black</vt:lpstr>
      <vt:lpstr>Monotype Sorts</vt:lpstr>
      <vt:lpstr>Times New Roman</vt:lpstr>
      <vt:lpstr>Wingdings</vt:lpstr>
      <vt:lpstr>Studio</vt:lpstr>
      <vt:lpstr>IENG 475 - Lecture 7</vt:lpstr>
      <vt:lpstr>NC and CAD/CAM</vt:lpstr>
      <vt:lpstr>NC Impact</vt:lpstr>
      <vt:lpstr>NC Axes of Motion</vt:lpstr>
      <vt:lpstr>Positioning</vt:lpstr>
      <vt:lpstr>NC Code Formats</vt:lpstr>
      <vt:lpstr>NC Code Formats</vt:lpstr>
      <vt:lpstr>G Code</vt:lpstr>
      <vt:lpstr>Milling Touch-Off: Our Lab Convention</vt:lpstr>
      <vt:lpstr>PowerPoint Presentation</vt:lpstr>
      <vt:lpstr>PowerPoint Presentation</vt:lpstr>
      <vt:lpstr>Questions &amp; Issues</vt:lpstr>
      <vt:lpstr>HELP: HW 01 NC Calculations</vt:lpstr>
      <vt:lpstr>APT</vt:lpstr>
      <vt:lpstr>APT</vt:lpstr>
      <vt:lpstr>APT TO, ON, PAST Modifiers</vt:lpstr>
      <vt:lpstr>APT Example</vt:lpstr>
      <vt:lpstr>PowerPoint Presentation</vt:lpstr>
      <vt:lpstr>PowerPoint Presentation</vt:lpstr>
      <vt:lpstr>Computers &amp; NC</vt:lpstr>
      <vt:lpstr>Computers &amp; NC</vt:lpstr>
      <vt:lpstr>Questions &amp; Issues</vt:lpstr>
    </vt:vector>
  </TitlesOfParts>
  <Company>SDSMT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CNC Programming</dc:title>
  <dc:creator>D.H. Jensen</dc:creator>
  <cp:lastModifiedBy>Jensen, Dean H.</cp:lastModifiedBy>
  <cp:revision>141</cp:revision>
  <cp:lastPrinted>2016-02-10T19:03:51Z</cp:lastPrinted>
  <dcterms:created xsi:type="dcterms:W3CDTF">2002-09-30T14:47:20Z</dcterms:created>
  <dcterms:modified xsi:type="dcterms:W3CDTF">2020-02-04T16:53:24Z</dcterms:modified>
</cp:coreProperties>
</file>