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Montserrat" panose="020B0604020202020204" charset="0"/>
      <p:regular r:id="rId21"/>
      <p:bold r:id="rId22"/>
    </p:embeddedFont>
    <p:embeddedFont>
      <p:font typeface="Lato"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57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92750701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 name="Shape 1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p:nvPr/>
        </p:nvSpPr>
        <p:spPr>
          <a:xfrm rot="5400000">
            <a:off x="7500300" y="505"/>
            <a:ext cx="1643700" cy="1643700"/>
          </a:xfrm>
          <a:prstGeom prst="diagStripe">
            <a:avLst>
              <a:gd name="adj" fmla="val 0"/>
            </a:avLst>
          </a:prstGeom>
          <a:solidFill>
            <a:schemeClr val="lt1">
              <a:alpha val="3030"/>
            </a:schemeClr>
          </a:solidFill>
          <a:ln>
            <a:noFill/>
          </a:ln>
        </p:spPr>
        <p:txBody>
          <a:bodyPr wrap="square" lIns="91425" tIns="91425" rIns="91425" bIns="91425" anchor="ctr" anchorCtr="0">
            <a:noAutofit/>
          </a:bodyPr>
          <a:lstStyle/>
          <a:p>
            <a:pPr lvl="0">
              <a:spcBef>
                <a:spcPts val="0"/>
              </a:spcBef>
              <a:buNone/>
            </a:pPr>
            <a:endParaRPr/>
          </a:p>
        </p:txBody>
      </p:sp>
      <p:grpSp>
        <p:nvGrpSpPr>
          <p:cNvPr id="56" name="Shape 56"/>
          <p:cNvGrpSpPr/>
          <p:nvPr/>
        </p:nvGrpSpPr>
        <p:grpSpPr>
          <a:xfrm>
            <a:off x="0" y="490"/>
            <a:ext cx="5153705" cy="5134399"/>
            <a:chOff x="0" y="75"/>
            <a:chExt cx="5153705" cy="5152950"/>
          </a:xfrm>
        </p:grpSpPr>
        <p:sp>
          <p:nvSpPr>
            <p:cNvPr id="57" name="Shape 57"/>
            <p:cNvSpPr/>
            <p:nvPr/>
          </p:nvSpPr>
          <p:spPr>
            <a:xfrm rot="-5400000">
              <a:off x="455" y="-225"/>
              <a:ext cx="5152800" cy="5153700"/>
            </a:xfrm>
            <a:prstGeom prst="diagStripe">
              <a:avLst>
                <a:gd name="adj" fmla="val 50000"/>
              </a:avLst>
            </a:prstGeom>
            <a:solidFill>
              <a:schemeClr val="lt1">
                <a:alpha val="3030"/>
              </a:schemeClr>
            </a:solidFill>
            <a:ln>
              <a:noFill/>
            </a:ln>
          </p:spPr>
          <p:txBody>
            <a:bodyPr wrap="square" lIns="91425" tIns="91425" rIns="91425" bIns="91425" anchor="ctr" anchorCtr="0">
              <a:noAutofit/>
            </a:bodyPr>
            <a:lstStyle/>
            <a:p>
              <a:pPr lvl="0">
                <a:spcBef>
                  <a:spcPts val="0"/>
                </a:spcBef>
                <a:buNone/>
              </a:pPr>
              <a:endParaRPr/>
            </a:p>
          </p:txBody>
        </p:sp>
        <p:sp>
          <p:nvSpPr>
            <p:cNvPr id="58" name="Shape 58"/>
            <p:cNvSpPr/>
            <p:nvPr/>
          </p:nvSpPr>
          <p:spPr>
            <a:xfrm rot="-5400000">
              <a:off x="150" y="1145825"/>
              <a:ext cx="3996600" cy="3996900"/>
            </a:xfrm>
            <a:prstGeom prst="diagStripe">
              <a:avLst>
                <a:gd name="adj" fmla="val 58774"/>
              </a:avLst>
            </a:prstGeom>
            <a:solidFill>
              <a:schemeClr val="lt1">
                <a:alpha val="3030"/>
              </a:schemeClr>
            </a:solidFill>
            <a:ln>
              <a:noFill/>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rot="-5400000">
              <a:off x="1646" y="-75"/>
              <a:ext cx="2299800" cy="23001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60" name="Shape 60"/>
            <p:cNvSpPr/>
            <p:nvPr/>
          </p:nvSpPr>
          <p:spPr>
            <a:xfrm flipH="1">
              <a:off x="652821" y="590035"/>
              <a:ext cx="2300100" cy="2299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61" name="Shape 61"/>
          <p:cNvSpPr txBox="1">
            <a:spLocks noGrp="1"/>
          </p:cNvSpPr>
          <p:nvPr>
            <p:ph type="ctrTitle"/>
          </p:nvPr>
        </p:nvSpPr>
        <p:spPr>
          <a:xfrm>
            <a:off x="3537150" y="1578400"/>
            <a:ext cx="5017500" cy="1578900"/>
          </a:xfrm>
          <a:prstGeom prst="rect">
            <a:avLst/>
          </a:prstGeom>
        </p:spPr>
        <p:txBody>
          <a:bodyPr wrap="square" lIns="91425" tIns="91425" rIns="91425" bIns="91425" anchor="t" anchorCtr="0"/>
          <a:lstStyle>
            <a:lvl1pPr lvl="0" rtl="0">
              <a:spcBef>
                <a:spcPts val="0"/>
              </a:spcBef>
              <a:buSzPct val="100000"/>
              <a:defRPr sz="4000"/>
            </a:lvl1pPr>
            <a:lvl2pPr lvl="1" rtl="0">
              <a:spcBef>
                <a:spcPts val="0"/>
              </a:spcBef>
              <a:buSzPct val="100000"/>
              <a:defRPr sz="4000"/>
            </a:lvl2pPr>
            <a:lvl3pPr lvl="2" rtl="0">
              <a:spcBef>
                <a:spcPts val="0"/>
              </a:spcBef>
              <a:buSzPct val="100000"/>
              <a:defRPr sz="4000"/>
            </a:lvl3pPr>
            <a:lvl4pPr lvl="3" rtl="0">
              <a:spcBef>
                <a:spcPts val="0"/>
              </a:spcBef>
              <a:buSzPct val="100000"/>
              <a:defRPr sz="4000"/>
            </a:lvl4pPr>
            <a:lvl5pPr lvl="4" rtl="0">
              <a:spcBef>
                <a:spcPts val="0"/>
              </a:spcBef>
              <a:buSzPct val="100000"/>
              <a:defRPr sz="4000"/>
            </a:lvl5pPr>
            <a:lvl6pPr lvl="5" rtl="0">
              <a:spcBef>
                <a:spcPts val="0"/>
              </a:spcBef>
              <a:buSzPct val="100000"/>
              <a:defRPr sz="4000"/>
            </a:lvl6pPr>
            <a:lvl7pPr lvl="6" rtl="0">
              <a:spcBef>
                <a:spcPts val="0"/>
              </a:spcBef>
              <a:buSzPct val="100000"/>
              <a:defRPr sz="4000"/>
            </a:lvl7pPr>
            <a:lvl8pPr lvl="7" rtl="0">
              <a:spcBef>
                <a:spcPts val="0"/>
              </a:spcBef>
              <a:buSzPct val="100000"/>
              <a:defRPr sz="4000"/>
            </a:lvl8pPr>
            <a:lvl9pPr lvl="8" rtl="0">
              <a:spcBef>
                <a:spcPts val="0"/>
              </a:spcBef>
              <a:buSzPct val="100000"/>
              <a:defRPr sz="4000"/>
            </a:lvl9pPr>
          </a:lstStyle>
          <a:p>
            <a:endParaRPr/>
          </a:p>
        </p:txBody>
      </p:sp>
      <p:sp>
        <p:nvSpPr>
          <p:cNvPr id="62" name="Shape 62"/>
          <p:cNvSpPr txBox="1">
            <a:spLocks noGrp="1"/>
          </p:cNvSpPr>
          <p:nvPr>
            <p:ph type="subTitle" idx="1"/>
          </p:nvPr>
        </p:nvSpPr>
        <p:spPr>
          <a:xfrm>
            <a:off x="5083950" y="3924925"/>
            <a:ext cx="3470700" cy="506100"/>
          </a:xfrm>
          <a:prstGeom prst="rect">
            <a:avLst/>
          </a:prstGeom>
        </p:spPr>
        <p:txBody>
          <a:bodyPr wrap="square" lIns="91425" tIns="91425" rIns="91425" bIns="91425" anchor="t" anchorCtr="0"/>
          <a:lstStyle>
            <a:lvl1pPr lvl="0" rtl="0">
              <a:lnSpc>
                <a:spcPct val="100000"/>
              </a:lnSpc>
              <a:spcBef>
                <a:spcPts val="0"/>
              </a:spcBef>
              <a:spcAft>
                <a:spcPts val="0"/>
              </a:spcAft>
              <a:buNone/>
              <a:defRPr/>
            </a:lvl1pPr>
            <a:lvl2pPr lvl="1" rtl="0">
              <a:lnSpc>
                <a:spcPct val="100000"/>
              </a:lnSpc>
              <a:spcBef>
                <a:spcPts val="0"/>
              </a:spcBef>
              <a:spcAft>
                <a:spcPts val="0"/>
              </a:spcAft>
              <a:buSzPct val="100000"/>
              <a:buNone/>
              <a:defRPr sz="1300"/>
            </a:lvl2pPr>
            <a:lvl3pPr lvl="2" rtl="0">
              <a:lnSpc>
                <a:spcPct val="100000"/>
              </a:lnSpc>
              <a:spcBef>
                <a:spcPts val="0"/>
              </a:spcBef>
              <a:spcAft>
                <a:spcPts val="0"/>
              </a:spcAft>
              <a:buSzPct val="100000"/>
              <a:buNone/>
              <a:defRPr sz="1300"/>
            </a:lvl3pPr>
            <a:lvl4pPr lvl="3" rtl="0">
              <a:lnSpc>
                <a:spcPct val="100000"/>
              </a:lnSpc>
              <a:spcBef>
                <a:spcPts val="0"/>
              </a:spcBef>
              <a:spcAft>
                <a:spcPts val="0"/>
              </a:spcAft>
              <a:buSzPct val="100000"/>
              <a:buNone/>
              <a:defRPr sz="1300"/>
            </a:lvl4pPr>
            <a:lvl5pPr lvl="4" rtl="0">
              <a:lnSpc>
                <a:spcPct val="100000"/>
              </a:lnSpc>
              <a:spcBef>
                <a:spcPts val="0"/>
              </a:spcBef>
              <a:spcAft>
                <a:spcPts val="0"/>
              </a:spcAft>
              <a:buSzPct val="100000"/>
              <a:buNone/>
              <a:defRPr sz="1300"/>
            </a:lvl5pPr>
            <a:lvl6pPr lvl="5" rtl="0">
              <a:lnSpc>
                <a:spcPct val="100000"/>
              </a:lnSpc>
              <a:spcBef>
                <a:spcPts val="0"/>
              </a:spcBef>
              <a:spcAft>
                <a:spcPts val="0"/>
              </a:spcAft>
              <a:buSzPct val="100000"/>
              <a:buNone/>
              <a:defRPr sz="1300"/>
            </a:lvl6pPr>
            <a:lvl7pPr lvl="6" rtl="0">
              <a:lnSpc>
                <a:spcPct val="100000"/>
              </a:lnSpc>
              <a:spcBef>
                <a:spcPts val="0"/>
              </a:spcBef>
              <a:spcAft>
                <a:spcPts val="0"/>
              </a:spcAft>
              <a:buSzPct val="100000"/>
              <a:buNone/>
              <a:defRPr sz="1300"/>
            </a:lvl7pPr>
            <a:lvl8pPr lvl="7" rtl="0">
              <a:lnSpc>
                <a:spcPct val="100000"/>
              </a:lnSpc>
              <a:spcBef>
                <a:spcPts val="0"/>
              </a:spcBef>
              <a:spcAft>
                <a:spcPts val="0"/>
              </a:spcAft>
              <a:buSzPct val="100000"/>
              <a:buNone/>
              <a:defRPr sz="1300"/>
            </a:lvl8pPr>
            <a:lvl9pPr lvl="8" rtl="0">
              <a:lnSpc>
                <a:spcPct val="100000"/>
              </a:lnSpc>
              <a:spcBef>
                <a:spcPts val="0"/>
              </a:spcBef>
              <a:spcAft>
                <a:spcPts val="0"/>
              </a:spcAft>
              <a:buSzPct val="100000"/>
              <a:buNone/>
              <a:defRPr sz="1300"/>
            </a:lvl9pPr>
          </a:lstStyle>
          <a:p>
            <a:endParaRPr/>
          </a:p>
        </p:txBody>
      </p:sp>
      <p:sp>
        <p:nvSpPr>
          <p:cNvPr id="63" name="Shape 6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4"/>
        <p:cNvGrpSpPr/>
        <p:nvPr/>
      </p:nvGrpSpPr>
      <p:grpSpPr>
        <a:xfrm>
          <a:off x="0" y="0"/>
          <a:ext cx="0" cy="0"/>
          <a:chOff x="0" y="0"/>
          <a:chExt cx="0" cy="0"/>
        </a:xfrm>
      </p:grpSpPr>
      <p:grpSp>
        <p:nvGrpSpPr>
          <p:cNvPr id="65" name="Shape 65"/>
          <p:cNvGrpSpPr/>
          <p:nvPr/>
        </p:nvGrpSpPr>
        <p:grpSpPr>
          <a:xfrm>
            <a:off x="4406400" y="0"/>
            <a:ext cx="4737600" cy="5143065"/>
            <a:chOff x="4406400" y="0"/>
            <a:chExt cx="4737600" cy="5143065"/>
          </a:xfrm>
        </p:grpSpPr>
        <p:sp>
          <p:nvSpPr>
            <p:cNvPr id="66" name="Shape 66"/>
            <p:cNvSpPr/>
            <p:nvPr/>
          </p:nvSpPr>
          <p:spPr>
            <a:xfrm rot="5400000">
              <a:off x="4408200" y="-1800"/>
              <a:ext cx="47340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67" name="Shape 67"/>
            <p:cNvSpPr/>
            <p:nvPr/>
          </p:nvSpPr>
          <p:spPr>
            <a:xfrm rot="5400000">
              <a:off x="4841125" y="5700"/>
              <a:ext cx="42981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68" name="Shape 68"/>
            <p:cNvSpPr/>
            <p:nvPr/>
          </p:nvSpPr>
          <p:spPr>
            <a:xfrm rot="-5400000">
              <a:off x="5618399" y="123646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69" name="Shape 69"/>
            <p:cNvSpPr/>
            <p:nvPr/>
          </p:nvSpPr>
          <p:spPr>
            <a:xfrm flipH="1">
              <a:off x="5849857" y="144395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0" name="Shape 70"/>
            <p:cNvSpPr/>
            <p:nvPr/>
          </p:nvSpPr>
          <p:spPr>
            <a:xfrm rot="-5400000">
              <a:off x="5987081" y="24694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1" name="Shape 71"/>
            <p:cNvSpPr/>
            <p:nvPr/>
          </p:nvSpPr>
          <p:spPr>
            <a:xfrm flipH="1">
              <a:off x="6222115" y="267695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rot="-5400000">
              <a:off x="6675341" y="186201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flipH="1">
              <a:off x="6908099" y="2069505"/>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rot="-5400000">
              <a:off x="6861141" y="247781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flipH="1">
              <a:off x="7965266" y="269296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6" name="Shape 76"/>
            <p:cNvSpPr/>
            <p:nvPr/>
          </p:nvSpPr>
          <p:spPr>
            <a:xfrm flipH="1">
              <a:off x="8145082" y="330875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7" name="Shape 77"/>
            <p:cNvSpPr/>
            <p:nvPr/>
          </p:nvSpPr>
          <p:spPr>
            <a:xfrm rot="-5400000">
              <a:off x="7047599" y="309501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8" name="Shape 78"/>
            <p:cNvSpPr/>
            <p:nvPr/>
          </p:nvSpPr>
          <p:spPr>
            <a:xfrm flipH="1">
              <a:off x="7276649" y="330250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rot="-5400000">
              <a:off x="7227414" y="3710807"/>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80" name="Shape 80"/>
            <p:cNvSpPr/>
            <p:nvPr/>
          </p:nvSpPr>
          <p:spPr>
            <a:xfrm flipH="1">
              <a:off x="7462448" y="391829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1" name="Shape 81"/>
            <p:cNvSpPr/>
            <p:nvPr/>
          </p:nvSpPr>
          <p:spPr>
            <a:xfrm rot="-5400000">
              <a:off x="8102491" y="371847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2" name="Shape 82"/>
            <p:cNvSpPr/>
            <p:nvPr/>
          </p:nvSpPr>
          <p:spPr>
            <a:xfrm flipH="1">
              <a:off x="8334533" y="392596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83" name="Shape 83"/>
            <p:cNvSpPr/>
            <p:nvPr/>
          </p:nvSpPr>
          <p:spPr>
            <a:xfrm rot="-5400000">
              <a:off x="8288290" y="43342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grpSp>
      <p:sp>
        <p:nvSpPr>
          <p:cNvPr id="84" name="Shape 84"/>
          <p:cNvSpPr txBox="1">
            <a:spLocks noGrp="1"/>
          </p:cNvSpPr>
          <p:nvPr>
            <p:ph type="title"/>
          </p:nvPr>
        </p:nvSpPr>
        <p:spPr>
          <a:xfrm>
            <a:off x="823850" y="2053000"/>
            <a:ext cx="4587000" cy="1148700"/>
          </a:xfrm>
          <a:prstGeom prst="rect">
            <a:avLst/>
          </a:prstGeom>
        </p:spPr>
        <p:txBody>
          <a:bodyPr wrap="square"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5" name="Shape 8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6"/>
        <p:cNvGrpSpPr/>
        <p:nvPr/>
      </p:nvGrpSpPr>
      <p:grpSpPr>
        <a:xfrm>
          <a:off x="0" y="0"/>
          <a:ext cx="0" cy="0"/>
          <a:chOff x="0" y="0"/>
          <a:chExt cx="0" cy="0"/>
        </a:xfrm>
      </p:grpSpPr>
      <p:grpSp>
        <p:nvGrpSpPr>
          <p:cNvPr id="87" name="Shape 87"/>
          <p:cNvGrpSpPr/>
          <p:nvPr/>
        </p:nvGrpSpPr>
        <p:grpSpPr>
          <a:xfrm>
            <a:off x="0" y="381001"/>
            <a:ext cx="1037850" cy="1016287"/>
            <a:chOff x="0" y="381001"/>
            <a:chExt cx="1037850" cy="1016287"/>
          </a:xfrm>
        </p:grpSpPr>
        <p:sp>
          <p:nvSpPr>
            <p:cNvPr id="88" name="Shape 88"/>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89" name="Shape 89"/>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90" name="Shape 90"/>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91" name="Shape 91"/>
          <p:cNvSpPr txBox="1">
            <a:spLocks noGrp="1"/>
          </p:cNvSpPr>
          <p:nvPr>
            <p:ph type="body" idx="1"/>
          </p:nvPr>
        </p:nvSpPr>
        <p:spPr>
          <a:xfrm>
            <a:off x="1297500" y="1567550"/>
            <a:ext cx="7038900" cy="29112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2" name="Shape 9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93"/>
        <p:cNvGrpSpPr/>
        <p:nvPr/>
      </p:nvGrpSpPr>
      <p:grpSpPr>
        <a:xfrm>
          <a:off x="0" y="0"/>
          <a:ext cx="0" cy="0"/>
          <a:chOff x="0" y="0"/>
          <a:chExt cx="0" cy="0"/>
        </a:xfrm>
      </p:grpSpPr>
      <p:grpSp>
        <p:nvGrpSpPr>
          <p:cNvPr id="94" name="Shape 94"/>
          <p:cNvGrpSpPr/>
          <p:nvPr/>
        </p:nvGrpSpPr>
        <p:grpSpPr>
          <a:xfrm>
            <a:off x="0" y="381001"/>
            <a:ext cx="1037850" cy="1016287"/>
            <a:chOff x="0" y="381001"/>
            <a:chExt cx="1037850" cy="1016287"/>
          </a:xfrm>
        </p:grpSpPr>
        <p:sp>
          <p:nvSpPr>
            <p:cNvPr id="95" name="Shape 95"/>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6" name="Shape 96"/>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97" name="Shape 97"/>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98" name="Shape 98"/>
          <p:cNvSpPr txBox="1">
            <a:spLocks noGrp="1"/>
          </p:cNvSpPr>
          <p:nvPr>
            <p:ph type="body" idx="1"/>
          </p:nvPr>
        </p:nvSpPr>
        <p:spPr>
          <a:xfrm>
            <a:off x="1297500" y="1567550"/>
            <a:ext cx="3403200" cy="29112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9" name="Shape 99"/>
          <p:cNvSpPr txBox="1">
            <a:spLocks noGrp="1"/>
          </p:cNvSpPr>
          <p:nvPr>
            <p:ph type="body" idx="2"/>
          </p:nvPr>
        </p:nvSpPr>
        <p:spPr>
          <a:xfrm>
            <a:off x="4933221" y="1567550"/>
            <a:ext cx="3403200" cy="29112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0" name="Shape 10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1"/>
        <p:cNvGrpSpPr/>
        <p:nvPr/>
      </p:nvGrpSpPr>
      <p:grpSpPr>
        <a:xfrm>
          <a:off x="0" y="0"/>
          <a:ext cx="0" cy="0"/>
          <a:chOff x="0" y="0"/>
          <a:chExt cx="0" cy="0"/>
        </a:xfrm>
      </p:grpSpPr>
      <p:grpSp>
        <p:nvGrpSpPr>
          <p:cNvPr id="102" name="Shape 102"/>
          <p:cNvGrpSpPr/>
          <p:nvPr/>
        </p:nvGrpSpPr>
        <p:grpSpPr>
          <a:xfrm>
            <a:off x="0" y="381001"/>
            <a:ext cx="1037850" cy="1016287"/>
            <a:chOff x="0" y="381001"/>
            <a:chExt cx="1037850" cy="1016287"/>
          </a:xfrm>
        </p:grpSpPr>
        <p:sp>
          <p:nvSpPr>
            <p:cNvPr id="103" name="Shape 103"/>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04" name="Shape 104"/>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105" name="Shape 105"/>
          <p:cNvSpPr txBox="1">
            <a:spLocks noGrp="1"/>
          </p:cNvSpPr>
          <p:nvPr>
            <p:ph type="title"/>
          </p:nvPr>
        </p:nvSpPr>
        <p:spPr>
          <a:xfrm>
            <a:off x="1297500" y="393750"/>
            <a:ext cx="7038900" cy="914100"/>
          </a:xfrm>
          <a:prstGeom prst="rect">
            <a:avLst/>
          </a:prstGeom>
        </p:spPr>
        <p:txBody>
          <a:bodyPr wrap="square" lIns="91425" tIns="91425" rIns="91425" bIns="91425" anchor="t"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106" name="Shape 106"/>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07"/>
        <p:cNvGrpSpPr/>
        <p:nvPr/>
      </p:nvGrpSpPr>
      <p:grpSpPr>
        <a:xfrm>
          <a:off x="0" y="0"/>
          <a:ext cx="0" cy="0"/>
          <a:chOff x="0" y="0"/>
          <a:chExt cx="0" cy="0"/>
        </a:xfrm>
      </p:grpSpPr>
      <p:grpSp>
        <p:nvGrpSpPr>
          <p:cNvPr id="108" name="Shape 108"/>
          <p:cNvGrpSpPr/>
          <p:nvPr/>
        </p:nvGrpSpPr>
        <p:grpSpPr>
          <a:xfrm>
            <a:off x="0" y="381001"/>
            <a:ext cx="1037850" cy="1016287"/>
            <a:chOff x="0" y="381001"/>
            <a:chExt cx="1037850" cy="1016287"/>
          </a:xfrm>
        </p:grpSpPr>
        <p:sp>
          <p:nvSpPr>
            <p:cNvPr id="109" name="Shape 109"/>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10" name="Shape 110"/>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111" name="Shape 111"/>
          <p:cNvSpPr txBox="1">
            <a:spLocks noGrp="1"/>
          </p:cNvSpPr>
          <p:nvPr>
            <p:ph type="title"/>
          </p:nvPr>
        </p:nvSpPr>
        <p:spPr>
          <a:xfrm>
            <a:off x="1297500" y="393750"/>
            <a:ext cx="3798900" cy="1493100"/>
          </a:xfrm>
          <a:prstGeom prst="rect">
            <a:avLst/>
          </a:prstGeom>
        </p:spPr>
        <p:txBody>
          <a:bodyPr wrap="square" lIns="91425" tIns="91425" rIns="91425" bIns="91425" anchor="t"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112" name="Shape 112"/>
          <p:cNvSpPr txBox="1">
            <a:spLocks noGrp="1"/>
          </p:cNvSpPr>
          <p:nvPr>
            <p:ph type="body" idx="1"/>
          </p:nvPr>
        </p:nvSpPr>
        <p:spPr>
          <a:xfrm>
            <a:off x="1297500" y="1972550"/>
            <a:ext cx="3798900" cy="24159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3" name="Shape 11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spTree>
      <p:nvGrpSpPr>
        <p:cNvPr id="1" name="Shape 114"/>
        <p:cNvGrpSpPr/>
        <p:nvPr/>
      </p:nvGrpSpPr>
      <p:grpSpPr>
        <a:xfrm>
          <a:off x="0" y="0"/>
          <a:ext cx="0" cy="0"/>
          <a:chOff x="0" y="0"/>
          <a:chExt cx="0" cy="0"/>
        </a:xfrm>
      </p:grpSpPr>
      <p:grpSp>
        <p:nvGrpSpPr>
          <p:cNvPr id="115" name="Shape 115"/>
          <p:cNvGrpSpPr/>
          <p:nvPr/>
        </p:nvGrpSpPr>
        <p:grpSpPr>
          <a:xfrm>
            <a:off x="4406400" y="0"/>
            <a:ext cx="4737600" cy="5143500"/>
            <a:chOff x="4406400" y="0"/>
            <a:chExt cx="4737600" cy="5143500"/>
          </a:xfrm>
        </p:grpSpPr>
        <p:sp>
          <p:nvSpPr>
            <p:cNvPr id="116" name="Shape 116"/>
            <p:cNvSpPr/>
            <p:nvPr/>
          </p:nvSpPr>
          <p:spPr>
            <a:xfrm rot="5400000">
              <a:off x="4407900" y="-1500"/>
              <a:ext cx="47346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rot="5400000">
              <a:off x="4840825" y="6000"/>
              <a:ext cx="42987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118" name="Shape 118"/>
            <p:cNvSpPr/>
            <p:nvPr/>
          </p:nvSpPr>
          <p:spPr>
            <a:xfrm rot="-5400000">
              <a:off x="5618399" y="123664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19" name="Shape 119"/>
            <p:cNvSpPr/>
            <p:nvPr/>
          </p:nvSpPr>
          <p:spPr>
            <a:xfrm flipH="1">
              <a:off x="5849857" y="144407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rot="-5400000">
              <a:off x="5987081" y="246974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flipH="1">
              <a:off x="6222115" y="2677179"/>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2" name="Shape 122"/>
            <p:cNvSpPr/>
            <p:nvPr/>
          </p:nvSpPr>
          <p:spPr>
            <a:xfrm rot="-5400000">
              <a:off x="6675341" y="186224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3" name="Shape 123"/>
            <p:cNvSpPr/>
            <p:nvPr/>
          </p:nvSpPr>
          <p:spPr>
            <a:xfrm flipH="1">
              <a:off x="6908099" y="2069680"/>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24" name="Shape 124"/>
            <p:cNvSpPr/>
            <p:nvPr/>
          </p:nvSpPr>
          <p:spPr>
            <a:xfrm rot="-5400000">
              <a:off x="6861141" y="247808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5" name="Shape 125"/>
            <p:cNvSpPr/>
            <p:nvPr/>
          </p:nvSpPr>
          <p:spPr>
            <a:xfrm flipH="1">
              <a:off x="7965266" y="269319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6" name="Shape 126"/>
            <p:cNvSpPr/>
            <p:nvPr/>
          </p:nvSpPr>
          <p:spPr>
            <a:xfrm flipH="1">
              <a:off x="8145082" y="330903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7" name="Shape 127"/>
            <p:cNvSpPr/>
            <p:nvPr/>
          </p:nvSpPr>
          <p:spPr>
            <a:xfrm rot="-5400000">
              <a:off x="7047599" y="309534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8" name="Shape 128"/>
            <p:cNvSpPr/>
            <p:nvPr/>
          </p:nvSpPr>
          <p:spPr>
            <a:xfrm flipH="1">
              <a:off x="7276649" y="3302781"/>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29" name="Shape 129"/>
            <p:cNvSpPr/>
            <p:nvPr/>
          </p:nvSpPr>
          <p:spPr>
            <a:xfrm rot="-5400000">
              <a:off x="7227414" y="3711189"/>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30" name="Shape 130"/>
            <p:cNvSpPr/>
            <p:nvPr/>
          </p:nvSpPr>
          <p:spPr>
            <a:xfrm flipH="1">
              <a:off x="7462448" y="391862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31" name="Shape 131"/>
            <p:cNvSpPr/>
            <p:nvPr/>
          </p:nvSpPr>
          <p:spPr>
            <a:xfrm rot="-5400000">
              <a:off x="8102491" y="371885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32" name="Shape 132"/>
            <p:cNvSpPr/>
            <p:nvPr/>
          </p:nvSpPr>
          <p:spPr>
            <a:xfrm flipH="1">
              <a:off x="8334533" y="392629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33" name="Shape 133"/>
            <p:cNvSpPr/>
            <p:nvPr/>
          </p:nvSpPr>
          <p:spPr>
            <a:xfrm rot="-5400000">
              <a:off x="8288290" y="433470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grpSp>
      <p:sp>
        <p:nvSpPr>
          <p:cNvPr id="134" name="Shape 134"/>
          <p:cNvSpPr txBox="1">
            <a:spLocks noGrp="1"/>
          </p:cNvSpPr>
          <p:nvPr>
            <p:ph type="title"/>
          </p:nvPr>
        </p:nvSpPr>
        <p:spPr>
          <a:xfrm>
            <a:off x="823850" y="866775"/>
            <a:ext cx="4587000" cy="3521100"/>
          </a:xfrm>
          <a:prstGeom prst="rect">
            <a:avLst/>
          </a:prstGeom>
        </p:spPr>
        <p:txBody>
          <a:bodyPr wrap="square"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5" name="Shape 13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36"/>
        <p:cNvGrpSpPr/>
        <p:nvPr/>
      </p:nvGrpSpPr>
      <p:grpSpPr>
        <a:xfrm>
          <a:off x="0" y="0"/>
          <a:ext cx="0" cy="0"/>
          <a:chOff x="0" y="0"/>
          <a:chExt cx="0" cy="0"/>
        </a:xfrm>
      </p:grpSpPr>
      <p:grpSp>
        <p:nvGrpSpPr>
          <p:cNvPr id="137" name="Shape 137"/>
          <p:cNvGrpSpPr/>
          <p:nvPr/>
        </p:nvGrpSpPr>
        <p:grpSpPr>
          <a:xfrm>
            <a:off x="0" y="381001"/>
            <a:ext cx="1037850" cy="1016287"/>
            <a:chOff x="0" y="381001"/>
            <a:chExt cx="1037850" cy="1016287"/>
          </a:xfrm>
        </p:grpSpPr>
        <p:sp>
          <p:nvSpPr>
            <p:cNvPr id="138" name="Shape 138"/>
            <p:cNvSpPr/>
            <p:nvPr/>
          </p:nvSpPr>
          <p:spPr>
            <a:xfrm rot="-5400000">
              <a:off x="0" y="381001"/>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39" name="Shape 139"/>
            <p:cNvSpPr/>
            <p:nvPr/>
          </p:nvSpPr>
          <p:spPr>
            <a:xfrm flipH="1">
              <a:off x="229050" y="588489"/>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sp>
        <p:nvSpPr>
          <p:cNvPr id="140" name="Shape 140"/>
          <p:cNvSpPr txBox="1">
            <a:spLocks noGrp="1"/>
          </p:cNvSpPr>
          <p:nvPr>
            <p:ph type="title"/>
          </p:nvPr>
        </p:nvSpPr>
        <p:spPr>
          <a:xfrm>
            <a:off x="1297500" y="1658325"/>
            <a:ext cx="3036300" cy="1751700"/>
          </a:xfrm>
          <a:prstGeom prst="rect">
            <a:avLst/>
          </a:prstGeom>
        </p:spPr>
        <p:txBody>
          <a:bodyPr wrap="square" lIns="91425" tIns="91425" rIns="91425" bIns="91425" anchor="t"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141" name="Shape 141"/>
          <p:cNvSpPr txBox="1">
            <a:spLocks noGrp="1"/>
          </p:cNvSpPr>
          <p:nvPr>
            <p:ph type="subTitle" idx="1"/>
          </p:nvPr>
        </p:nvSpPr>
        <p:spPr>
          <a:xfrm>
            <a:off x="1297500" y="3538000"/>
            <a:ext cx="3036300" cy="506100"/>
          </a:xfrm>
          <a:prstGeom prst="rect">
            <a:avLst/>
          </a:prstGeom>
        </p:spPr>
        <p:txBody>
          <a:bodyPr wrap="square" lIns="91425" tIns="91425" rIns="91425" bIns="91425" anchor="t" anchorCtr="0"/>
          <a:lstStyle>
            <a:lvl1pPr lvl="0" rtl="0">
              <a:lnSpc>
                <a:spcPct val="100000"/>
              </a:lnSpc>
              <a:spcBef>
                <a:spcPts val="0"/>
              </a:spcBef>
              <a:spcAft>
                <a:spcPts val="0"/>
              </a:spcAft>
              <a:buNone/>
              <a:defRPr/>
            </a:lvl1pPr>
            <a:lvl2pPr lvl="1" rtl="0">
              <a:lnSpc>
                <a:spcPct val="100000"/>
              </a:lnSpc>
              <a:spcBef>
                <a:spcPts val="0"/>
              </a:spcBef>
              <a:spcAft>
                <a:spcPts val="0"/>
              </a:spcAft>
              <a:buSzPct val="100000"/>
              <a:buNone/>
              <a:defRPr sz="1300"/>
            </a:lvl2pPr>
            <a:lvl3pPr lvl="2" rtl="0">
              <a:lnSpc>
                <a:spcPct val="100000"/>
              </a:lnSpc>
              <a:spcBef>
                <a:spcPts val="0"/>
              </a:spcBef>
              <a:spcAft>
                <a:spcPts val="0"/>
              </a:spcAft>
              <a:buSzPct val="100000"/>
              <a:buNone/>
              <a:defRPr sz="1300"/>
            </a:lvl3pPr>
            <a:lvl4pPr lvl="3" rtl="0">
              <a:lnSpc>
                <a:spcPct val="100000"/>
              </a:lnSpc>
              <a:spcBef>
                <a:spcPts val="0"/>
              </a:spcBef>
              <a:spcAft>
                <a:spcPts val="0"/>
              </a:spcAft>
              <a:buSzPct val="100000"/>
              <a:buNone/>
              <a:defRPr sz="1300"/>
            </a:lvl4pPr>
            <a:lvl5pPr lvl="4" rtl="0">
              <a:lnSpc>
                <a:spcPct val="100000"/>
              </a:lnSpc>
              <a:spcBef>
                <a:spcPts val="0"/>
              </a:spcBef>
              <a:spcAft>
                <a:spcPts val="0"/>
              </a:spcAft>
              <a:buSzPct val="100000"/>
              <a:buNone/>
              <a:defRPr sz="1300"/>
            </a:lvl5pPr>
            <a:lvl6pPr lvl="5" rtl="0">
              <a:lnSpc>
                <a:spcPct val="100000"/>
              </a:lnSpc>
              <a:spcBef>
                <a:spcPts val="0"/>
              </a:spcBef>
              <a:spcAft>
                <a:spcPts val="0"/>
              </a:spcAft>
              <a:buSzPct val="100000"/>
              <a:buNone/>
              <a:defRPr sz="1300"/>
            </a:lvl6pPr>
            <a:lvl7pPr lvl="6" rtl="0">
              <a:lnSpc>
                <a:spcPct val="100000"/>
              </a:lnSpc>
              <a:spcBef>
                <a:spcPts val="0"/>
              </a:spcBef>
              <a:spcAft>
                <a:spcPts val="0"/>
              </a:spcAft>
              <a:buSzPct val="100000"/>
              <a:buNone/>
              <a:defRPr sz="1300"/>
            </a:lvl7pPr>
            <a:lvl8pPr lvl="7" rtl="0">
              <a:lnSpc>
                <a:spcPct val="100000"/>
              </a:lnSpc>
              <a:spcBef>
                <a:spcPts val="0"/>
              </a:spcBef>
              <a:spcAft>
                <a:spcPts val="0"/>
              </a:spcAft>
              <a:buSzPct val="100000"/>
              <a:buNone/>
              <a:defRPr sz="1300"/>
            </a:lvl8pPr>
            <a:lvl9pPr lvl="8" rtl="0">
              <a:lnSpc>
                <a:spcPct val="100000"/>
              </a:lnSpc>
              <a:spcBef>
                <a:spcPts val="0"/>
              </a:spcBef>
              <a:spcAft>
                <a:spcPts val="0"/>
              </a:spcAft>
              <a:buSzPct val="100000"/>
              <a:buNone/>
              <a:defRPr sz="1300"/>
            </a:lvl9pPr>
          </a:lstStyle>
          <a:p>
            <a:endParaRPr/>
          </a:p>
        </p:txBody>
      </p:sp>
      <p:sp>
        <p:nvSpPr>
          <p:cNvPr id="142" name="Shape 142"/>
          <p:cNvSpPr txBox="1">
            <a:spLocks noGrp="1"/>
          </p:cNvSpPr>
          <p:nvPr>
            <p:ph type="body" idx="2"/>
          </p:nvPr>
        </p:nvSpPr>
        <p:spPr>
          <a:xfrm>
            <a:off x="4648200" y="1696600"/>
            <a:ext cx="3676800" cy="23475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3" name="Shape 1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144"/>
        <p:cNvGrpSpPr/>
        <p:nvPr/>
      </p:nvGrpSpPr>
      <p:grpSpPr>
        <a:xfrm>
          <a:off x="0" y="0"/>
          <a:ext cx="0" cy="0"/>
          <a:chOff x="0" y="0"/>
          <a:chExt cx="0" cy="0"/>
        </a:xfrm>
      </p:grpSpPr>
      <p:grpSp>
        <p:nvGrpSpPr>
          <p:cNvPr id="145" name="Shape 145"/>
          <p:cNvGrpSpPr/>
          <p:nvPr/>
        </p:nvGrpSpPr>
        <p:grpSpPr>
          <a:xfrm>
            <a:off x="0" y="4128572"/>
            <a:ext cx="698925" cy="684657"/>
            <a:chOff x="0" y="3785672"/>
            <a:chExt cx="698925" cy="684657"/>
          </a:xfrm>
        </p:grpSpPr>
        <p:sp>
          <p:nvSpPr>
            <p:cNvPr id="146" name="Shape 146"/>
            <p:cNvSpPr/>
            <p:nvPr/>
          </p:nvSpPr>
          <p:spPr>
            <a:xfrm rot="-5400000">
              <a:off x="0" y="3785672"/>
              <a:ext cx="544800" cy="544800"/>
            </a:xfrm>
            <a:prstGeom prst="diagStripe">
              <a:avLst>
                <a:gd name="adj" fmla="val 50000"/>
              </a:avLst>
            </a:prstGeom>
            <a:solidFill>
              <a:schemeClr val="lt1">
                <a:alpha val="9620"/>
              </a:schemeClr>
            </a:solidFill>
            <a:ln>
              <a:noFill/>
            </a:ln>
          </p:spPr>
          <p:txBody>
            <a:bodyPr wrap="square" lIns="91425" tIns="91425" rIns="91425" bIns="91425" anchor="ctr" anchorCtr="0">
              <a:noAutofit/>
            </a:bodyPr>
            <a:lstStyle/>
            <a:p>
              <a:pPr lvl="0">
                <a:spcBef>
                  <a:spcPts val="0"/>
                </a:spcBef>
                <a:buNone/>
              </a:pPr>
              <a:endParaRPr/>
            </a:p>
          </p:txBody>
        </p:sp>
        <p:sp>
          <p:nvSpPr>
            <p:cNvPr id="147" name="Shape 147"/>
            <p:cNvSpPr/>
            <p:nvPr/>
          </p:nvSpPr>
          <p:spPr>
            <a:xfrm flipH="1">
              <a:off x="154125" y="3925529"/>
              <a:ext cx="544800" cy="544800"/>
            </a:xfrm>
            <a:prstGeom prst="diagStripe">
              <a:avLst>
                <a:gd name="adj" fmla="val 50000"/>
              </a:avLst>
            </a:prstGeom>
            <a:solidFill>
              <a:schemeClr val="lt1">
                <a:alpha val="9620"/>
              </a:schemeClr>
            </a:solidFill>
            <a:ln>
              <a:noFill/>
            </a:ln>
          </p:spPr>
          <p:txBody>
            <a:bodyPr wrap="square" lIns="91425" tIns="91425" rIns="91425" bIns="91425" anchor="ctr" anchorCtr="0">
              <a:noAutofit/>
            </a:bodyPr>
            <a:lstStyle/>
            <a:p>
              <a:pPr lvl="0">
                <a:spcBef>
                  <a:spcPts val="0"/>
                </a:spcBef>
                <a:buNone/>
              </a:pPr>
              <a:endParaRPr/>
            </a:p>
          </p:txBody>
        </p:sp>
      </p:grpSp>
      <p:sp>
        <p:nvSpPr>
          <p:cNvPr id="148" name="Shape 148"/>
          <p:cNvSpPr txBox="1">
            <a:spLocks noGrp="1"/>
          </p:cNvSpPr>
          <p:nvPr>
            <p:ph type="body" idx="1"/>
          </p:nvPr>
        </p:nvSpPr>
        <p:spPr>
          <a:xfrm>
            <a:off x="812725" y="4305375"/>
            <a:ext cx="6936000" cy="523800"/>
          </a:xfrm>
          <a:prstGeom prst="rect">
            <a:avLst/>
          </a:prstGeom>
        </p:spPr>
        <p:txBody>
          <a:bodyPr wrap="square" lIns="91425" tIns="91425" rIns="91425" bIns="91425" anchor="ctr" anchorCtr="0"/>
          <a:lstStyle>
            <a:lvl1pPr lvl="0" rtl="0">
              <a:lnSpc>
                <a:spcPct val="100000"/>
              </a:lnSpc>
              <a:spcBef>
                <a:spcPts val="0"/>
              </a:spcBef>
              <a:spcAft>
                <a:spcPts val="0"/>
              </a:spcAft>
              <a:buNone/>
              <a:defRPr/>
            </a:lvl1pPr>
          </a:lstStyle>
          <a:p>
            <a:endParaRPr/>
          </a:p>
        </p:txBody>
      </p:sp>
      <p:sp>
        <p:nvSpPr>
          <p:cNvPr id="149" name="Shape 1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150"/>
        <p:cNvGrpSpPr/>
        <p:nvPr/>
      </p:nvGrpSpPr>
      <p:grpSpPr>
        <a:xfrm>
          <a:off x="0" y="0"/>
          <a:ext cx="0" cy="0"/>
          <a:chOff x="0" y="0"/>
          <a:chExt cx="0" cy="0"/>
        </a:xfrm>
      </p:grpSpPr>
      <p:grpSp>
        <p:nvGrpSpPr>
          <p:cNvPr id="151" name="Shape 151"/>
          <p:cNvGrpSpPr/>
          <p:nvPr/>
        </p:nvGrpSpPr>
        <p:grpSpPr>
          <a:xfrm>
            <a:off x="4406400" y="0"/>
            <a:ext cx="4737600" cy="5143065"/>
            <a:chOff x="4406400" y="0"/>
            <a:chExt cx="4737600" cy="5143065"/>
          </a:xfrm>
        </p:grpSpPr>
        <p:sp>
          <p:nvSpPr>
            <p:cNvPr id="152" name="Shape 152"/>
            <p:cNvSpPr/>
            <p:nvPr/>
          </p:nvSpPr>
          <p:spPr>
            <a:xfrm rot="5400000">
              <a:off x="4408200" y="-1800"/>
              <a:ext cx="4734000" cy="4737600"/>
            </a:xfrm>
            <a:prstGeom prst="diagStripe">
              <a:avLst>
                <a:gd name="adj" fmla="val 49469"/>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153" name="Shape 153"/>
            <p:cNvSpPr/>
            <p:nvPr/>
          </p:nvSpPr>
          <p:spPr>
            <a:xfrm rot="5400000">
              <a:off x="4841125" y="5700"/>
              <a:ext cx="4298100" cy="4286700"/>
            </a:xfrm>
            <a:prstGeom prst="diagStripe">
              <a:avLst>
                <a:gd name="adj" fmla="val 0"/>
              </a:avLst>
            </a:prstGeom>
            <a:solidFill>
              <a:schemeClr val="lt1">
                <a:alpha val="3460"/>
              </a:schemeClr>
            </a:solidFill>
            <a:ln>
              <a:noFill/>
            </a:ln>
          </p:spPr>
          <p:txBody>
            <a:bodyPr wrap="square" lIns="91425" tIns="91425" rIns="91425" bIns="91425" anchor="ctr" anchorCtr="0">
              <a:noAutofit/>
            </a:bodyPr>
            <a:lstStyle/>
            <a:p>
              <a:pPr lvl="0">
                <a:spcBef>
                  <a:spcPts val="0"/>
                </a:spcBef>
                <a:buNone/>
              </a:pPr>
              <a:endParaRPr/>
            </a:p>
          </p:txBody>
        </p:sp>
        <p:sp>
          <p:nvSpPr>
            <p:cNvPr id="154" name="Shape 154"/>
            <p:cNvSpPr/>
            <p:nvPr/>
          </p:nvSpPr>
          <p:spPr>
            <a:xfrm rot="-5400000">
              <a:off x="5618399" y="123646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55" name="Shape 155"/>
            <p:cNvSpPr/>
            <p:nvPr/>
          </p:nvSpPr>
          <p:spPr>
            <a:xfrm flipH="1">
              <a:off x="5849857" y="1443956"/>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56" name="Shape 156"/>
            <p:cNvSpPr/>
            <p:nvPr/>
          </p:nvSpPr>
          <p:spPr>
            <a:xfrm rot="-5400000">
              <a:off x="5987081" y="24694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57" name="Shape 157"/>
            <p:cNvSpPr/>
            <p:nvPr/>
          </p:nvSpPr>
          <p:spPr>
            <a:xfrm flipH="1">
              <a:off x="6222115" y="267695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58" name="Shape 158"/>
            <p:cNvSpPr/>
            <p:nvPr/>
          </p:nvSpPr>
          <p:spPr>
            <a:xfrm rot="-5400000">
              <a:off x="6675341" y="1862018"/>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59" name="Shape 159"/>
            <p:cNvSpPr/>
            <p:nvPr/>
          </p:nvSpPr>
          <p:spPr>
            <a:xfrm flipH="1">
              <a:off x="6908099" y="2069505"/>
              <a:ext cx="808800" cy="808800"/>
            </a:xfrm>
            <a:prstGeom prst="diagStripe">
              <a:avLst>
                <a:gd name="adj" fmla="val 50000"/>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60" name="Shape 160"/>
            <p:cNvSpPr/>
            <p:nvPr/>
          </p:nvSpPr>
          <p:spPr>
            <a:xfrm rot="-5400000">
              <a:off x="6861141" y="247781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61" name="Shape 161"/>
            <p:cNvSpPr/>
            <p:nvPr/>
          </p:nvSpPr>
          <p:spPr>
            <a:xfrm flipH="1">
              <a:off x="7965266" y="269296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62" name="Shape 162"/>
            <p:cNvSpPr/>
            <p:nvPr/>
          </p:nvSpPr>
          <p:spPr>
            <a:xfrm flipH="1">
              <a:off x="8145082" y="330875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63" name="Shape 163"/>
            <p:cNvSpPr/>
            <p:nvPr/>
          </p:nvSpPr>
          <p:spPr>
            <a:xfrm rot="-5400000">
              <a:off x="7047599" y="309501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64" name="Shape 164"/>
            <p:cNvSpPr/>
            <p:nvPr/>
          </p:nvSpPr>
          <p:spPr>
            <a:xfrm flipH="1">
              <a:off x="7276649" y="3302502"/>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65" name="Shape 165"/>
            <p:cNvSpPr/>
            <p:nvPr/>
          </p:nvSpPr>
          <p:spPr>
            <a:xfrm rot="-5400000">
              <a:off x="7227414" y="3710807"/>
              <a:ext cx="808800" cy="808800"/>
            </a:xfrm>
            <a:prstGeom prst="diagStripe">
              <a:avLst>
                <a:gd name="adj" fmla="val 50000"/>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66" name="Shape 166"/>
            <p:cNvSpPr/>
            <p:nvPr/>
          </p:nvSpPr>
          <p:spPr>
            <a:xfrm flipH="1">
              <a:off x="7462448" y="3918294"/>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67" name="Shape 167"/>
            <p:cNvSpPr/>
            <p:nvPr/>
          </p:nvSpPr>
          <p:spPr>
            <a:xfrm rot="-5400000">
              <a:off x="8102491" y="3718473"/>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68" name="Shape 168"/>
            <p:cNvSpPr/>
            <p:nvPr/>
          </p:nvSpPr>
          <p:spPr>
            <a:xfrm flipH="1">
              <a:off x="8334533" y="3925960"/>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sp>
          <p:nvSpPr>
            <p:cNvPr id="169" name="Shape 169"/>
            <p:cNvSpPr/>
            <p:nvPr/>
          </p:nvSpPr>
          <p:spPr>
            <a:xfrm rot="-5400000">
              <a:off x="8288290" y="4334265"/>
              <a:ext cx="808800" cy="808800"/>
            </a:xfrm>
            <a:prstGeom prst="diagStripe">
              <a:avLst>
                <a:gd name="adj" fmla="val 50000"/>
              </a:avLst>
            </a:prstGeom>
            <a:solidFill>
              <a:schemeClr val="lt1">
                <a:alpha val="7310"/>
              </a:schemeClr>
            </a:solidFill>
            <a:ln>
              <a:noFill/>
            </a:ln>
          </p:spPr>
          <p:txBody>
            <a:bodyPr wrap="square" lIns="91425" tIns="91425" rIns="91425" bIns="91425" anchor="ctr" anchorCtr="0">
              <a:noAutofit/>
            </a:bodyPr>
            <a:lstStyle/>
            <a:p>
              <a:pPr lvl="0">
                <a:spcBef>
                  <a:spcPts val="0"/>
                </a:spcBef>
                <a:buNone/>
              </a:pPr>
              <a:endParaRPr/>
            </a:p>
          </p:txBody>
        </p:sp>
      </p:grpSp>
      <p:sp>
        <p:nvSpPr>
          <p:cNvPr id="170" name="Shape 170"/>
          <p:cNvSpPr txBox="1">
            <a:spLocks noGrp="1"/>
          </p:cNvSpPr>
          <p:nvPr>
            <p:ph type="title"/>
          </p:nvPr>
        </p:nvSpPr>
        <p:spPr>
          <a:xfrm>
            <a:off x="823850" y="1284675"/>
            <a:ext cx="4776000" cy="1300800"/>
          </a:xfrm>
          <a:prstGeom prst="rect">
            <a:avLst/>
          </a:prstGeom>
        </p:spPr>
        <p:txBody>
          <a:bodyPr wrap="square" lIns="91425" tIns="91425" rIns="91425" bIns="91425" anchor="t" anchorCtr="0"/>
          <a:lstStyle>
            <a:lvl1pPr lvl="0" rtl="0">
              <a:spcBef>
                <a:spcPts val="0"/>
              </a:spcBef>
              <a:buSzPct val="100000"/>
              <a:defRPr sz="8000"/>
            </a:lvl1pPr>
            <a:lvl2pPr lvl="1" rtl="0">
              <a:spcBef>
                <a:spcPts val="0"/>
              </a:spcBef>
              <a:buSzPct val="100000"/>
              <a:defRPr sz="8000"/>
            </a:lvl2pPr>
            <a:lvl3pPr lvl="2" rtl="0">
              <a:spcBef>
                <a:spcPts val="0"/>
              </a:spcBef>
              <a:buSzPct val="100000"/>
              <a:defRPr sz="8000"/>
            </a:lvl3pPr>
            <a:lvl4pPr lvl="3" rtl="0">
              <a:spcBef>
                <a:spcPts val="0"/>
              </a:spcBef>
              <a:buSzPct val="100000"/>
              <a:defRPr sz="8000"/>
            </a:lvl4pPr>
            <a:lvl5pPr lvl="4" rtl="0">
              <a:spcBef>
                <a:spcPts val="0"/>
              </a:spcBef>
              <a:buSzPct val="100000"/>
              <a:defRPr sz="8000"/>
            </a:lvl5pPr>
            <a:lvl6pPr lvl="5" rtl="0">
              <a:spcBef>
                <a:spcPts val="0"/>
              </a:spcBef>
              <a:buSzPct val="100000"/>
              <a:defRPr sz="8000"/>
            </a:lvl6pPr>
            <a:lvl7pPr lvl="6" rtl="0">
              <a:spcBef>
                <a:spcPts val="0"/>
              </a:spcBef>
              <a:buSzPct val="100000"/>
              <a:defRPr sz="8000"/>
            </a:lvl7pPr>
            <a:lvl8pPr lvl="7" rtl="0">
              <a:spcBef>
                <a:spcPts val="0"/>
              </a:spcBef>
              <a:buSzPct val="100000"/>
              <a:defRPr sz="8000"/>
            </a:lvl8pPr>
            <a:lvl9pPr lvl="8" rtl="0">
              <a:spcBef>
                <a:spcPts val="0"/>
              </a:spcBef>
              <a:buSzPct val="100000"/>
              <a:defRPr sz="8000"/>
            </a:lvl9pPr>
          </a:lstStyle>
          <a:p>
            <a:endParaRPr/>
          </a:p>
        </p:txBody>
      </p:sp>
      <p:sp>
        <p:nvSpPr>
          <p:cNvPr id="171" name="Shape 171"/>
          <p:cNvSpPr txBox="1">
            <a:spLocks noGrp="1"/>
          </p:cNvSpPr>
          <p:nvPr>
            <p:ph type="body" idx="1"/>
          </p:nvPr>
        </p:nvSpPr>
        <p:spPr>
          <a:xfrm>
            <a:off x="823850" y="2643124"/>
            <a:ext cx="4776000" cy="12189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2" name="Shape 17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3"/>
        <p:cNvGrpSpPr/>
        <p:nvPr/>
      </p:nvGrpSpPr>
      <p:grpSpPr>
        <a:xfrm>
          <a:off x="0" y="0"/>
          <a:ext cx="0" cy="0"/>
          <a:chOff x="0" y="0"/>
          <a:chExt cx="0" cy="0"/>
        </a:xfrm>
      </p:grpSpPr>
      <p:sp>
        <p:nvSpPr>
          <p:cNvPr id="174" name="Shape 17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rtl="0">
              <a:spcBef>
                <a:spcPts val="0"/>
              </a:spcBef>
              <a:buClr>
                <a:schemeClr val="lt1"/>
              </a:buClr>
              <a:buSzPct val="100000"/>
              <a:buFont typeface="Montserrat"/>
              <a:buNone/>
              <a:defRPr sz="2800">
                <a:solidFill>
                  <a:schemeClr val="lt1"/>
                </a:solidFill>
                <a:latin typeface="Montserrat"/>
                <a:ea typeface="Montserrat"/>
                <a:cs typeface="Montserrat"/>
                <a:sym typeface="Montserrat"/>
              </a:defRPr>
            </a:lvl1pPr>
            <a:lvl2pPr lvl="1" rtl="0">
              <a:spcBef>
                <a:spcPts val="0"/>
              </a:spcBef>
              <a:buClr>
                <a:schemeClr val="lt1"/>
              </a:buClr>
              <a:buSzPct val="100000"/>
              <a:buFont typeface="Montserrat"/>
              <a:buNone/>
              <a:defRPr sz="2800">
                <a:solidFill>
                  <a:schemeClr val="lt1"/>
                </a:solidFill>
                <a:latin typeface="Montserrat"/>
                <a:ea typeface="Montserrat"/>
                <a:cs typeface="Montserrat"/>
                <a:sym typeface="Montserrat"/>
              </a:defRPr>
            </a:lvl2pPr>
            <a:lvl3pPr lvl="2" rtl="0">
              <a:spcBef>
                <a:spcPts val="0"/>
              </a:spcBef>
              <a:buClr>
                <a:schemeClr val="lt1"/>
              </a:buClr>
              <a:buSzPct val="100000"/>
              <a:buFont typeface="Montserrat"/>
              <a:buNone/>
              <a:defRPr sz="2800">
                <a:solidFill>
                  <a:schemeClr val="lt1"/>
                </a:solidFill>
                <a:latin typeface="Montserrat"/>
                <a:ea typeface="Montserrat"/>
                <a:cs typeface="Montserrat"/>
                <a:sym typeface="Montserrat"/>
              </a:defRPr>
            </a:lvl3pPr>
            <a:lvl4pPr lvl="3" rtl="0">
              <a:spcBef>
                <a:spcPts val="0"/>
              </a:spcBef>
              <a:buClr>
                <a:schemeClr val="lt1"/>
              </a:buClr>
              <a:buSzPct val="100000"/>
              <a:buFont typeface="Montserrat"/>
              <a:buNone/>
              <a:defRPr sz="2800">
                <a:solidFill>
                  <a:schemeClr val="lt1"/>
                </a:solidFill>
                <a:latin typeface="Montserrat"/>
                <a:ea typeface="Montserrat"/>
                <a:cs typeface="Montserrat"/>
                <a:sym typeface="Montserrat"/>
              </a:defRPr>
            </a:lvl4pPr>
            <a:lvl5pPr lvl="4" rtl="0">
              <a:spcBef>
                <a:spcPts val="0"/>
              </a:spcBef>
              <a:buClr>
                <a:schemeClr val="lt1"/>
              </a:buClr>
              <a:buSzPct val="100000"/>
              <a:buFont typeface="Montserrat"/>
              <a:buNone/>
              <a:defRPr sz="2800">
                <a:solidFill>
                  <a:schemeClr val="lt1"/>
                </a:solidFill>
                <a:latin typeface="Montserrat"/>
                <a:ea typeface="Montserrat"/>
                <a:cs typeface="Montserrat"/>
                <a:sym typeface="Montserrat"/>
              </a:defRPr>
            </a:lvl5pPr>
            <a:lvl6pPr lvl="5" rtl="0">
              <a:spcBef>
                <a:spcPts val="0"/>
              </a:spcBef>
              <a:buClr>
                <a:schemeClr val="lt1"/>
              </a:buClr>
              <a:buSzPct val="100000"/>
              <a:buFont typeface="Montserrat"/>
              <a:buNone/>
              <a:defRPr sz="2800">
                <a:solidFill>
                  <a:schemeClr val="lt1"/>
                </a:solidFill>
                <a:latin typeface="Montserrat"/>
                <a:ea typeface="Montserrat"/>
                <a:cs typeface="Montserrat"/>
                <a:sym typeface="Montserrat"/>
              </a:defRPr>
            </a:lvl6pPr>
            <a:lvl7pPr lvl="6" rtl="0">
              <a:spcBef>
                <a:spcPts val="0"/>
              </a:spcBef>
              <a:buClr>
                <a:schemeClr val="lt1"/>
              </a:buClr>
              <a:buSzPct val="100000"/>
              <a:buFont typeface="Montserrat"/>
              <a:buNone/>
              <a:defRPr sz="2800">
                <a:solidFill>
                  <a:schemeClr val="lt1"/>
                </a:solidFill>
                <a:latin typeface="Montserrat"/>
                <a:ea typeface="Montserrat"/>
                <a:cs typeface="Montserrat"/>
                <a:sym typeface="Montserrat"/>
              </a:defRPr>
            </a:lvl7pPr>
            <a:lvl8pPr lvl="7" rtl="0">
              <a:spcBef>
                <a:spcPts val="0"/>
              </a:spcBef>
              <a:buClr>
                <a:schemeClr val="lt1"/>
              </a:buClr>
              <a:buSzPct val="100000"/>
              <a:buFont typeface="Montserrat"/>
              <a:buNone/>
              <a:defRPr sz="2800">
                <a:solidFill>
                  <a:schemeClr val="lt1"/>
                </a:solidFill>
                <a:latin typeface="Montserrat"/>
                <a:ea typeface="Montserrat"/>
                <a:cs typeface="Montserrat"/>
                <a:sym typeface="Montserrat"/>
              </a:defRPr>
            </a:lvl8pPr>
            <a:lvl9pPr lvl="8" rtl="0">
              <a:spcBef>
                <a:spcPts val="0"/>
              </a:spcBef>
              <a:buClr>
                <a:schemeClr val="lt1"/>
              </a:buClr>
              <a:buSzPct val="100000"/>
              <a:buFont typeface="Montserrat"/>
              <a:buNone/>
              <a:defRPr sz="2800">
                <a:solidFill>
                  <a:schemeClr val="lt1"/>
                </a:solidFill>
                <a:latin typeface="Montserrat"/>
                <a:ea typeface="Montserrat"/>
                <a:cs typeface="Montserrat"/>
                <a:sym typeface="Montserrat"/>
              </a:defRPr>
            </a:lvl9pPr>
          </a:lstStyle>
          <a:p>
            <a:endParaRPr/>
          </a:p>
        </p:txBody>
      </p:sp>
      <p:sp>
        <p:nvSpPr>
          <p:cNvPr id="52" name="Shape 52"/>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rtl="0">
              <a:lnSpc>
                <a:spcPct val="115000"/>
              </a:lnSpc>
              <a:spcBef>
                <a:spcPts val="0"/>
              </a:spcBef>
              <a:spcAft>
                <a:spcPts val="1600"/>
              </a:spcAft>
              <a:buClr>
                <a:schemeClr val="lt1"/>
              </a:buClr>
              <a:buSzPct val="100000"/>
              <a:buFont typeface="Lato"/>
              <a:buChar char="●"/>
              <a:defRPr sz="1300">
                <a:solidFill>
                  <a:schemeClr val="lt1"/>
                </a:solidFill>
                <a:latin typeface="Lato"/>
                <a:ea typeface="Lato"/>
                <a:cs typeface="Lato"/>
                <a:sym typeface="Lato"/>
              </a:defRPr>
            </a:lvl1pPr>
            <a:lvl2pPr lvl="1" rtl="0">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2pPr>
            <a:lvl3pPr lvl="2" rtl="0">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3pPr>
            <a:lvl4pPr lvl="3" rtl="0">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4pPr>
            <a:lvl5pPr lvl="4" rtl="0">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5pPr>
            <a:lvl6pPr lvl="5" rtl="0">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6pPr>
            <a:lvl7pPr lvl="6" rtl="0">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7pPr>
            <a:lvl8pPr lvl="7" rtl="0">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8pPr>
            <a:lvl9pPr lvl="8" rtl="0">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9pPr>
          </a:lstStyle>
          <a:p>
            <a:endParaRPr/>
          </a:p>
        </p:txBody>
      </p:sp>
      <p:sp>
        <p:nvSpPr>
          <p:cNvPr id="53" name="Shape 53"/>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rtl="0">
              <a:spcBef>
                <a:spcPts val="0"/>
              </a:spcBef>
              <a:buNone/>
            </a:pPr>
            <a:fld id="{00000000-1234-1234-1234-123412341234}" type="slidenum">
              <a:rPr lang="en" sz="1000">
                <a:solidFill>
                  <a:schemeClr val="lt1"/>
                </a:solidFill>
                <a:latin typeface="Lato"/>
                <a:ea typeface="Lato"/>
                <a:cs typeface="Lato"/>
                <a:sym typeface="Lato"/>
              </a:rPr>
              <a:t>‹#›</a:t>
            </a:fld>
            <a:endParaRPr lang="en" sz="1000">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ctrTitle"/>
          </p:nvPr>
        </p:nvSpPr>
        <p:spPr>
          <a:xfrm>
            <a:off x="3537150" y="1578400"/>
            <a:ext cx="5017500" cy="1578900"/>
          </a:xfrm>
          <a:prstGeom prst="rect">
            <a:avLst/>
          </a:prstGeom>
        </p:spPr>
        <p:txBody>
          <a:bodyPr wrap="square" lIns="91425" tIns="91425" rIns="91425" bIns="91425" anchor="t" anchorCtr="0">
            <a:noAutofit/>
          </a:bodyPr>
          <a:lstStyle/>
          <a:p>
            <a:pPr lvl="0">
              <a:spcBef>
                <a:spcPts val="0"/>
              </a:spcBef>
              <a:buNone/>
            </a:pPr>
            <a:r>
              <a:rPr lang="en"/>
              <a:t>The Project</a:t>
            </a:r>
          </a:p>
        </p:txBody>
      </p:sp>
      <p:sp>
        <p:nvSpPr>
          <p:cNvPr id="180" name="Shape 180"/>
          <p:cNvSpPr txBox="1">
            <a:spLocks noGrp="1"/>
          </p:cNvSpPr>
          <p:nvPr>
            <p:ph type="subTitle" idx="1"/>
          </p:nvPr>
        </p:nvSpPr>
        <p:spPr>
          <a:xfrm>
            <a:off x="5083950" y="3924925"/>
            <a:ext cx="3470700" cy="506100"/>
          </a:xfrm>
          <a:prstGeom prst="rect">
            <a:avLst/>
          </a:prstGeom>
        </p:spPr>
        <p:txBody>
          <a:bodyPr wrap="square" lIns="91425" tIns="91425" rIns="91425" bIns="91425" anchor="t" anchorCtr="0">
            <a:noAutofit/>
          </a:bodyPr>
          <a:lstStyle/>
          <a:p>
            <a:pPr lvl="0">
              <a:spcBef>
                <a:spcPts val="0"/>
              </a:spcBef>
              <a:buNone/>
            </a:pPr>
            <a:r>
              <a:rPr lang="en"/>
              <a:t>IENG 248 Lab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rtl="0">
              <a:spcBef>
                <a:spcPts val="0"/>
              </a:spcBef>
              <a:buNone/>
            </a:pPr>
            <a:r>
              <a:rPr lang="en"/>
              <a:t>The BOM (Build Of Materials)</a:t>
            </a:r>
          </a:p>
        </p:txBody>
      </p:sp>
      <p:sp>
        <p:nvSpPr>
          <p:cNvPr id="237" name="Shape 237"/>
          <p:cNvSpPr txBox="1">
            <a:spLocks noGrp="1"/>
          </p:cNvSpPr>
          <p:nvPr>
            <p:ph type="body" idx="1"/>
          </p:nvPr>
        </p:nvSpPr>
        <p:spPr>
          <a:xfrm>
            <a:off x="1297500" y="1567550"/>
            <a:ext cx="7357500" cy="2911200"/>
          </a:xfrm>
          <a:prstGeom prst="rect">
            <a:avLst/>
          </a:prstGeom>
        </p:spPr>
        <p:txBody>
          <a:bodyPr wrap="square" lIns="91425" tIns="91425" rIns="91425" bIns="91425" anchor="t" anchorCtr="0">
            <a:noAutofit/>
          </a:bodyPr>
          <a:lstStyle/>
          <a:p>
            <a:pPr lvl="0" rtl="0">
              <a:spcBef>
                <a:spcPts val="0"/>
              </a:spcBef>
              <a:buNone/>
            </a:pPr>
            <a:r>
              <a:rPr lang="en"/>
              <a:t>The “Table of Contents” for your design book.</a:t>
            </a:r>
          </a:p>
          <a:p>
            <a:pPr marL="457200" lvl="0" indent="-228600" rtl="0">
              <a:spcBef>
                <a:spcPts val="0"/>
              </a:spcBef>
              <a:buChar char="-"/>
            </a:pPr>
            <a:r>
              <a:rPr lang="en"/>
              <a:t>Create a table with your parts in order.</a:t>
            </a:r>
          </a:p>
          <a:p>
            <a:pPr marL="457200" lvl="0" indent="-228600" rtl="0">
              <a:spcBef>
                <a:spcPts val="0"/>
              </a:spcBef>
              <a:buChar char="-"/>
            </a:pPr>
            <a:r>
              <a:rPr lang="en"/>
              <a:t>Include the name of each part, The assembly it belongs to, The mass of each part in PLA (or whichever filament you're printing with, The cost of of the material used, and the quantity of the part.</a:t>
            </a:r>
          </a:p>
          <a:p>
            <a:pPr marL="457200" lvl="0" indent="-228600" rtl="0">
              <a:spcBef>
                <a:spcPts val="0"/>
              </a:spcBef>
              <a:buChar char="-"/>
            </a:pPr>
            <a:r>
              <a:rPr lang="en"/>
              <a:t>For the assemblies add up the values of each part.</a:t>
            </a:r>
          </a:p>
          <a:p>
            <a:pPr marL="457200" lvl="0" indent="-228600" rtl="0">
              <a:spcBef>
                <a:spcPts val="0"/>
              </a:spcBef>
              <a:buChar char="-"/>
            </a:pPr>
            <a:r>
              <a:rPr lang="en"/>
              <a:t>Do this for the 3d printed version and a version as if it's made out of anything else.</a:t>
            </a:r>
          </a:p>
          <a:p>
            <a:pPr marL="914400" lvl="1" indent="-228600" rtl="0">
              <a:spcBef>
                <a:spcPts val="0"/>
              </a:spcBef>
              <a:buChar char="-"/>
            </a:pPr>
            <a:r>
              <a:rPr lang="en"/>
              <a:t>EX: Chocolate, Aluminum, Rubber, Wood, Multiple.</a:t>
            </a:r>
          </a:p>
          <a:p>
            <a:pPr lvl="0" rt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Shape 242"/>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rtl="0">
              <a:spcBef>
                <a:spcPts val="0"/>
              </a:spcBef>
              <a:buNone/>
            </a:pPr>
            <a:r>
              <a:rPr lang="en"/>
              <a:t>The Sub Assembly Drawings</a:t>
            </a:r>
          </a:p>
        </p:txBody>
      </p:sp>
      <p:sp>
        <p:nvSpPr>
          <p:cNvPr id="248" name="Shape 248"/>
          <p:cNvSpPr txBox="1">
            <a:spLocks noGrp="1"/>
          </p:cNvSpPr>
          <p:nvPr>
            <p:ph type="body" idx="1"/>
          </p:nvPr>
        </p:nvSpPr>
        <p:spPr>
          <a:xfrm>
            <a:off x="1297500" y="1567550"/>
            <a:ext cx="7357500" cy="2911200"/>
          </a:xfrm>
          <a:prstGeom prst="rect">
            <a:avLst/>
          </a:prstGeom>
        </p:spPr>
        <p:txBody>
          <a:bodyPr wrap="square" lIns="91425" tIns="91425" rIns="91425" bIns="91425" anchor="t" anchorCtr="0">
            <a:noAutofit/>
          </a:bodyPr>
          <a:lstStyle/>
          <a:p>
            <a:pPr lvl="0" rtl="0">
              <a:spcBef>
                <a:spcPts val="0"/>
              </a:spcBef>
              <a:buNone/>
            </a:pPr>
            <a:r>
              <a:rPr lang="en"/>
              <a:t>The “Chapters” of your book</a:t>
            </a:r>
          </a:p>
          <a:p>
            <a:pPr marL="457200" lvl="0" indent="-228600" rtl="0">
              <a:spcBef>
                <a:spcPts val="0"/>
              </a:spcBef>
              <a:buChar char="-"/>
            </a:pPr>
            <a:r>
              <a:rPr lang="en"/>
              <a:t>Create a blown out view of your assembly.</a:t>
            </a:r>
          </a:p>
          <a:p>
            <a:pPr marL="457200" lvl="0" indent="-228600" rtl="0">
              <a:spcBef>
                <a:spcPts val="0"/>
              </a:spcBef>
              <a:buChar char="-"/>
            </a:pPr>
            <a:r>
              <a:rPr lang="en"/>
              <a:t>Number and label each part to make clear where they go in the assembly and to number the order of the part drawings appear in your book.</a:t>
            </a:r>
          </a:p>
          <a:p>
            <a:pPr lvl="0" rt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Shape 25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1297500" y="406125"/>
            <a:ext cx="7038900" cy="914100"/>
          </a:xfrm>
          <a:prstGeom prst="rect">
            <a:avLst/>
          </a:prstGeom>
        </p:spPr>
        <p:txBody>
          <a:bodyPr wrap="square" lIns="91425" tIns="91425" rIns="91425" bIns="91425" anchor="t" anchorCtr="0">
            <a:noAutofit/>
          </a:bodyPr>
          <a:lstStyle/>
          <a:p>
            <a:pPr lvl="0" rtl="0">
              <a:spcBef>
                <a:spcPts val="0"/>
              </a:spcBef>
              <a:buNone/>
            </a:pPr>
            <a:r>
              <a:rPr lang="en"/>
              <a:t>The Part Drawings</a:t>
            </a:r>
          </a:p>
        </p:txBody>
      </p:sp>
      <p:sp>
        <p:nvSpPr>
          <p:cNvPr id="259" name="Shape 259"/>
          <p:cNvSpPr txBox="1">
            <a:spLocks noGrp="1"/>
          </p:cNvSpPr>
          <p:nvPr>
            <p:ph type="body" idx="1"/>
          </p:nvPr>
        </p:nvSpPr>
        <p:spPr>
          <a:xfrm>
            <a:off x="1297500" y="1320225"/>
            <a:ext cx="7357500" cy="2911200"/>
          </a:xfrm>
          <a:prstGeom prst="rect">
            <a:avLst/>
          </a:prstGeom>
        </p:spPr>
        <p:txBody>
          <a:bodyPr wrap="square" lIns="91425" tIns="91425" rIns="91425" bIns="91425" anchor="t" anchorCtr="0">
            <a:noAutofit/>
          </a:bodyPr>
          <a:lstStyle/>
          <a:p>
            <a:pPr lvl="0" rtl="0">
              <a:spcBef>
                <a:spcPts val="0"/>
              </a:spcBef>
              <a:buNone/>
            </a:pPr>
            <a:r>
              <a:rPr lang="en" dirty="0"/>
              <a:t>Each part that makes up the full assembly</a:t>
            </a:r>
          </a:p>
          <a:p>
            <a:pPr marL="457200" lvl="0" indent="-228600" rtl="0">
              <a:spcBef>
                <a:spcPts val="0"/>
              </a:spcBef>
              <a:buChar char="-"/>
            </a:pPr>
            <a:r>
              <a:rPr lang="en" dirty="0"/>
              <a:t>Present with all the views necessary for the specific part</a:t>
            </a:r>
          </a:p>
          <a:p>
            <a:pPr marL="457200" lvl="0" indent="-228600" rtl="0">
              <a:spcBef>
                <a:spcPts val="0"/>
              </a:spcBef>
              <a:buChar char="-"/>
            </a:pPr>
            <a:r>
              <a:rPr lang="en" dirty="0"/>
              <a:t>Present all the measurements and information needed to completely recreate your part without question.</a:t>
            </a:r>
          </a:p>
          <a:p>
            <a:pPr marL="457200" lvl="0" indent="-228600" rtl="0">
              <a:spcBef>
                <a:spcPts val="0"/>
              </a:spcBef>
              <a:buChar char="-"/>
            </a:pPr>
            <a:r>
              <a:rPr lang="en" dirty="0"/>
              <a:t>Have the title block edited to fit your personal document.</a:t>
            </a:r>
          </a:p>
          <a:p>
            <a:pPr lvl="0" rtl="0">
              <a:lnSpc>
                <a:spcPct val="100000"/>
              </a:lnSpc>
              <a:spcBef>
                <a:spcPts val="0"/>
              </a:spcBef>
              <a:spcAft>
                <a:spcPts val="0"/>
              </a:spcAft>
              <a:buNone/>
            </a:pPr>
            <a:r>
              <a:rPr lang="en" dirty="0"/>
              <a:t>Title blocks Include:</a:t>
            </a:r>
          </a:p>
          <a:p>
            <a:pPr marL="457200" lvl="0" indent="-228600" rtl="0">
              <a:lnSpc>
                <a:spcPct val="100000"/>
              </a:lnSpc>
              <a:spcBef>
                <a:spcPts val="0"/>
              </a:spcBef>
              <a:spcAft>
                <a:spcPts val="0"/>
              </a:spcAft>
              <a:buChar char="-"/>
            </a:pPr>
            <a:r>
              <a:rPr lang="en" dirty="0"/>
              <a:t>Drawn By Name</a:t>
            </a:r>
          </a:p>
          <a:p>
            <a:pPr marL="457200" lvl="0" indent="-228600" rtl="0">
              <a:lnSpc>
                <a:spcPct val="100000"/>
              </a:lnSpc>
              <a:spcBef>
                <a:spcPts val="0"/>
              </a:spcBef>
              <a:spcAft>
                <a:spcPts val="0"/>
              </a:spcAft>
              <a:buChar char="-"/>
            </a:pPr>
            <a:r>
              <a:rPr lang="en" dirty="0"/>
              <a:t>Company Name</a:t>
            </a:r>
          </a:p>
          <a:p>
            <a:pPr marL="457200" lvl="0" indent="-228600" rtl="0">
              <a:lnSpc>
                <a:spcPct val="100000"/>
              </a:lnSpc>
              <a:spcBef>
                <a:spcPts val="0"/>
              </a:spcBef>
              <a:spcAft>
                <a:spcPts val="0"/>
              </a:spcAft>
              <a:buChar char="-"/>
            </a:pPr>
            <a:r>
              <a:rPr lang="en" dirty="0"/>
              <a:t>Material</a:t>
            </a:r>
          </a:p>
          <a:p>
            <a:pPr marL="457200" lvl="0" indent="-228600" rtl="0">
              <a:lnSpc>
                <a:spcPct val="100000"/>
              </a:lnSpc>
              <a:spcBef>
                <a:spcPts val="0"/>
              </a:spcBef>
              <a:spcAft>
                <a:spcPts val="0"/>
              </a:spcAft>
              <a:buChar char="-"/>
            </a:pPr>
            <a:r>
              <a:rPr lang="en" dirty="0"/>
              <a:t>Scale</a:t>
            </a:r>
          </a:p>
          <a:p>
            <a:pPr marL="457200" lvl="0" indent="-228600" rtl="0">
              <a:lnSpc>
                <a:spcPct val="100000"/>
              </a:lnSpc>
              <a:spcBef>
                <a:spcPts val="0"/>
              </a:spcBef>
              <a:spcAft>
                <a:spcPts val="0"/>
              </a:spcAft>
              <a:buChar char="-"/>
            </a:pPr>
            <a:r>
              <a:rPr lang="en" dirty="0"/>
              <a:t>Mass</a:t>
            </a:r>
          </a:p>
          <a:p>
            <a:pPr marL="457200" lvl="0" indent="-228600" rtl="0">
              <a:lnSpc>
                <a:spcPct val="100000"/>
              </a:lnSpc>
              <a:spcBef>
                <a:spcPts val="0"/>
              </a:spcBef>
              <a:spcAft>
                <a:spcPts val="0"/>
              </a:spcAft>
              <a:buChar char="-"/>
            </a:pPr>
            <a:r>
              <a:rPr lang="en" dirty="0"/>
              <a:t>Revision Date</a:t>
            </a:r>
          </a:p>
        </p:txBody>
      </p:sp>
      <p:sp>
        <p:nvSpPr>
          <p:cNvPr id="260" name="Shape 260"/>
          <p:cNvSpPr txBox="1"/>
          <p:nvPr/>
        </p:nvSpPr>
        <p:spPr>
          <a:xfrm>
            <a:off x="2967425" y="3536150"/>
            <a:ext cx="2027700" cy="1323000"/>
          </a:xfrm>
          <a:prstGeom prst="rect">
            <a:avLst/>
          </a:prstGeom>
          <a:noFill/>
          <a:ln>
            <a:noFill/>
          </a:ln>
        </p:spPr>
        <p:txBody>
          <a:bodyPr wrap="square" lIns="91425" tIns="91425" rIns="91425" bIns="91425" anchor="t" anchorCtr="0">
            <a:noAutofit/>
          </a:bodyPr>
          <a:lstStyle/>
          <a:p>
            <a:pPr marL="457200" lvl="0" indent="-228600" rtl="0">
              <a:spcBef>
                <a:spcPts val="0"/>
              </a:spcBef>
              <a:buClr>
                <a:srgbClr val="FFFFFF"/>
              </a:buClr>
              <a:buFont typeface="Lato"/>
              <a:buChar char="-"/>
            </a:pPr>
            <a:r>
              <a:rPr lang="en">
                <a:solidFill>
                  <a:srgbClr val="FFFFFF"/>
                </a:solidFill>
                <a:latin typeface="Lato"/>
                <a:ea typeface="Lato"/>
                <a:cs typeface="Lato"/>
                <a:sym typeface="Lato"/>
              </a:rPr>
              <a:t>Tolerancing</a:t>
            </a:r>
          </a:p>
          <a:p>
            <a:pPr marL="457200" lvl="0" indent="-228600" rtl="0">
              <a:spcBef>
                <a:spcPts val="0"/>
              </a:spcBef>
              <a:buClr>
                <a:srgbClr val="FFFFFF"/>
              </a:buClr>
              <a:buFont typeface="Lato"/>
              <a:buChar char="-"/>
            </a:pPr>
            <a:r>
              <a:rPr lang="en">
                <a:solidFill>
                  <a:srgbClr val="FFFFFF"/>
                </a:solidFill>
                <a:latin typeface="Lato"/>
                <a:ea typeface="Lato"/>
                <a:cs typeface="Lato"/>
                <a:sym typeface="Lato"/>
              </a:rPr>
              <a:t>Unit</a:t>
            </a:r>
          </a:p>
          <a:p>
            <a:pPr marL="457200" lvl="0" indent="-228600" rtl="0">
              <a:spcBef>
                <a:spcPts val="0"/>
              </a:spcBef>
              <a:buClr>
                <a:srgbClr val="FFFFFF"/>
              </a:buClr>
              <a:buFont typeface="Lato"/>
              <a:buChar char="-"/>
            </a:pPr>
            <a:r>
              <a:rPr lang="en">
                <a:solidFill>
                  <a:srgbClr val="FFFFFF"/>
                </a:solidFill>
                <a:latin typeface="Lato"/>
                <a:ea typeface="Lato"/>
                <a:cs typeface="Lato"/>
                <a:sym typeface="Lato"/>
              </a:rPr>
              <a:t>Sheet Number</a:t>
            </a:r>
          </a:p>
          <a:p>
            <a:pPr marL="457200" lvl="0" indent="-228600">
              <a:spcBef>
                <a:spcPts val="0"/>
              </a:spcBef>
              <a:buClr>
                <a:srgbClr val="FFFFFF"/>
              </a:buClr>
              <a:buFont typeface="Lato"/>
              <a:buChar char="-"/>
            </a:pPr>
            <a:r>
              <a:rPr lang="en">
                <a:solidFill>
                  <a:srgbClr val="FFFFFF"/>
                </a:solidFill>
                <a:latin typeface="Lato"/>
                <a:ea typeface="Lato"/>
                <a:cs typeface="Lato"/>
                <a:sym typeface="Lato"/>
              </a:rPr>
              <a:t>Course and Term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Shape 265"/>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rtl="0">
              <a:spcBef>
                <a:spcPts val="0"/>
              </a:spcBef>
              <a:buNone/>
            </a:pPr>
            <a:r>
              <a:rPr lang="en"/>
              <a:t>Extra Credit Opportunities</a:t>
            </a:r>
          </a:p>
        </p:txBody>
      </p:sp>
      <p:sp>
        <p:nvSpPr>
          <p:cNvPr id="271" name="Shape 271"/>
          <p:cNvSpPr txBox="1">
            <a:spLocks noGrp="1"/>
          </p:cNvSpPr>
          <p:nvPr>
            <p:ph type="body" idx="1"/>
          </p:nvPr>
        </p:nvSpPr>
        <p:spPr>
          <a:xfrm>
            <a:off x="1297500" y="802350"/>
            <a:ext cx="7357500" cy="3538800"/>
          </a:xfrm>
          <a:prstGeom prst="rect">
            <a:avLst/>
          </a:prstGeom>
        </p:spPr>
        <p:txBody>
          <a:bodyPr wrap="square" lIns="91425" tIns="91425" rIns="91425" bIns="91425" anchor="t" anchorCtr="0">
            <a:noAutofit/>
          </a:bodyPr>
          <a:lstStyle/>
          <a:p>
            <a:pPr lvl="0">
              <a:lnSpc>
                <a:spcPct val="150000"/>
              </a:lnSpc>
              <a:spcBef>
                <a:spcPts val="0"/>
              </a:spcBef>
              <a:spcAft>
                <a:spcPts val="0"/>
              </a:spcAft>
              <a:buNone/>
            </a:pPr>
            <a:r>
              <a:rPr lang="en" dirty="0"/>
              <a:t>An Alternate End Factor</a:t>
            </a:r>
          </a:p>
          <a:p>
            <a:pPr marL="457200" lvl="0" indent="-228600" rtl="0">
              <a:lnSpc>
                <a:spcPct val="150000"/>
              </a:lnSpc>
              <a:spcBef>
                <a:spcPts val="0"/>
              </a:spcBef>
              <a:spcAft>
                <a:spcPts val="0"/>
              </a:spcAft>
              <a:buChar char="-"/>
            </a:pPr>
            <a:r>
              <a:rPr lang="en" dirty="0"/>
              <a:t>Create an assembly to replace the </a:t>
            </a:r>
            <a:r>
              <a:rPr lang="en"/>
              <a:t>Tool </a:t>
            </a:r>
            <a:r>
              <a:rPr lang="en" smtClean="0"/>
              <a:t>Claw that will easily </a:t>
            </a:r>
            <a:r>
              <a:rPr lang="en" dirty="0"/>
              <a:t>swap with the Tool </a:t>
            </a:r>
            <a:r>
              <a:rPr lang="en"/>
              <a:t>Claw</a:t>
            </a:r>
            <a:r>
              <a:rPr lang="en" smtClean="0"/>
              <a:t>.</a:t>
            </a:r>
            <a:endParaRPr lang="en" dirty="0"/>
          </a:p>
          <a:p>
            <a:pPr marL="457200" lvl="0" indent="-228600" rtl="0">
              <a:lnSpc>
                <a:spcPct val="150000"/>
              </a:lnSpc>
              <a:spcBef>
                <a:spcPts val="0"/>
              </a:spcBef>
              <a:spcAft>
                <a:spcPts val="0"/>
              </a:spcAft>
              <a:buChar char="-"/>
            </a:pPr>
            <a:r>
              <a:rPr lang="en" dirty="0"/>
              <a:t>You only need to design it. (Printing is optional)</a:t>
            </a:r>
          </a:p>
          <a:p>
            <a:pPr lvl="0" rtl="0">
              <a:lnSpc>
                <a:spcPct val="150000"/>
              </a:lnSpc>
              <a:spcBef>
                <a:spcPts val="0"/>
              </a:spcBef>
              <a:spcAft>
                <a:spcPts val="0"/>
              </a:spcAft>
              <a:buNone/>
            </a:pPr>
            <a:r>
              <a:rPr lang="en" dirty="0" smtClean="0"/>
              <a:t>Solidworks </a:t>
            </a:r>
            <a:r>
              <a:rPr lang="en" dirty="0"/>
              <a:t>simulation</a:t>
            </a:r>
          </a:p>
          <a:p>
            <a:pPr marL="457200" lvl="0" indent="-228600" rtl="0">
              <a:lnSpc>
                <a:spcPct val="150000"/>
              </a:lnSpc>
              <a:spcBef>
                <a:spcPts val="0"/>
              </a:spcBef>
              <a:spcAft>
                <a:spcPts val="0"/>
              </a:spcAft>
              <a:buChar char="-"/>
            </a:pPr>
            <a:r>
              <a:rPr lang="en" dirty="0"/>
              <a:t>Complete a stress </a:t>
            </a:r>
            <a:r>
              <a:rPr lang="en" dirty="0" smtClean="0"/>
              <a:t>analysis </a:t>
            </a:r>
            <a:r>
              <a:rPr lang="en" dirty="0"/>
              <a:t>on the arm assembly using </a:t>
            </a:r>
            <a:r>
              <a:rPr lang="en" dirty="0" smtClean="0"/>
              <a:t>a non-PLA material.</a:t>
            </a:r>
            <a:endParaRPr lang="en" dirty="0"/>
          </a:p>
          <a:p>
            <a:pPr marL="457200" lvl="0" indent="-228600" rtl="0">
              <a:lnSpc>
                <a:spcPct val="150000"/>
              </a:lnSpc>
              <a:spcBef>
                <a:spcPts val="0"/>
              </a:spcBef>
              <a:spcAft>
                <a:spcPts val="0"/>
              </a:spcAft>
              <a:buChar char="-"/>
            </a:pPr>
            <a:r>
              <a:rPr lang="en" dirty="0"/>
              <a:t>Create an animation of your assembly working or blowing out the assembly </a:t>
            </a:r>
            <a:r>
              <a:rPr lang="en" dirty="0" smtClean="0"/>
              <a:t>parts</a:t>
            </a:r>
            <a:endParaRPr lang="en" dirty="0"/>
          </a:p>
        </p:txBody>
      </p:sp>
      <p:sp>
        <p:nvSpPr>
          <p:cNvPr id="272" name="Shape 272"/>
          <p:cNvSpPr txBox="1"/>
          <p:nvPr/>
        </p:nvSpPr>
        <p:spPr>
          <a:xfrm>
            <a:off x="1297500" y="4444409"/>
            <a:ext cx="6631738" cy="624663"/>
          </a:xfrm>
          <a:prstGeom prst="rect">
            <a:avLst/>
          </a:prstGeom>
          <a:noFill/>
          <a:ln>
            <a:noFill/>
          </a:ln>
        </p:spPr>
        <p:txBody>
          <a:bodyPr wrap="square" lIns="91425" tIns="91425" rIns="91425" bIns="91425" anchor="t" anchorCtr="0">
            <a:noAutofit/>
          </a:bodyPr>
          <a:lstStyle/>
          <a:p>
            <a:pPr lvl="0">
              <a:spcBef>
                <a:spcPts val="0"/>
              </a:spcBef>
              <a:buNone/>
            </a:pPr>
            <a:r>
              <a:rPr lang="en" dirty="0">
                <a:solidFill>
                  <a:srgbClr val="FFFFFF"/>
                </a:solidFill>
                <a:latin typeface="Lato"/>
                <a:ea typeface="Lato"/>
                <a:cs typeface="Lato"/>
                <a:sym typeface="Lato"/>
              </a:rPr>
              <a:t>*Each Person can only do one. Each team can only do one of each.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rtl="0">
              <a:spcBef>
                <a:spcPts val="0"/>
              </a:spcBef>
              <a:buNone/>
            </a:pPr>
            <a:r>
              <a:rPr lang="en"/>
              <a:t>Turning in your final project.</a:t>
            </a:r>
          </a:p>
        </p:txBody>
      </p:sp>
      <p:sp>
        <p:nvSpPr>
          <p:cNvPr id="278" name="Shape 278"/>
          <p:cNvSpPr txBox="1">
            <a:spLocks noGrp="1"/>
          </p:cNvSpPr>
          <p:nvPr>
            <p:ph type="body" idx="1"/>
          </p:nvPr>
        </p:nvSpPr>
        <p:spPr>
          <a:xfrm>
            <a:off x="1297500" y="1307850"/>
            <a:ext cx="3403200" cy="2911200"/>
          </a:xfrm>
          <a:prstGeom prst="rect">
            <a:avLst/>
          </a:prstGeom>
        </p:spPr>
        <p:txBody>
          <a:bodyPr wrap="square" lIns="91425" tIns="91425" rIns="91425" bIns="91425" anchor="t" anchorCtr="0">
            <a:noAutofit/>
          </a:bodyPr>
          <a:lstStyle/>
          <a:p>
            <a:pPr lvl="0" rtl="0">
              <a:spcBef>
                <a:spcPts val="400"/>
              </a:spcBef>
              <a:spcAft>
                <a:spcPts val="0"/>
              </a:spcAft>
              <a:buNone/>
            </a:pPr>
            <a:r>
              <a:rPr lang="en">
                <a:solidFill>
                  <a:srgbClr val="FFFFFF"/>
                </a:solidFill>
              </a:rPr>
              <a:t>-</a:t>
            </a:r>
            <a:r>
              <a:rPr lang="en" b="1">
                <a:solidFill>
                  <a:srgbClr val="FFFFFF"/>
                </a:solidFill>
              </a:rPr>
              <a:t>Open the F: drive from your computer</a:t>
            </a:r>
          </a:p>
          <a:p>
            <a:pPr lvl="0" rtl="0">
              <a:spcBef>
                <a:spcPts val="400"/>
              </a:spcBef>
              <a:spcAft>
                <a:spcPts val="0"/>
              </a:spcAft>
              <a:buNone/>
            </a:pPr>
            <a:r>
              <a:rPr lang="en">
                <a:solidFill>
                  <a:srgbClr val="FFFFFF"/>
                </a:solidFill>
              </a:rPr>
              <a:t>-</a:t>
            </a:r>
            <a:r>
              <a:rPr lang="en" b="1">
                <a:solidFill>
                  <a:srgbClr val="FFFFFF"/>
                </a:solidFill>
              </a:rPr>
              <a:t>Go to the folder labeled tmpfiles</a:t>
            </a:r>
          </a:p>
          <a:p>
            <a:pPr lvl="0" rtl="0">
              <a:spcBef>
                <a:spcPts val="400"/>
              </a:spcBef>
              <a:spcAft>
                <a:spcPts val="0"/>
              </a:spcAft>
              <a:buNone/>
            </a:pPr>
            <a:r>
              <a:rPr lang="en">
                <a:solidFill>
                  <a:srgbClr val="FFFFFF"/>
                </a:solidFill>
              </a:rPr>
              <a:t>-</a:t>
            </a:r>
            <a:r>
              <a:rPr lang="en" b="1">
                <a:solidFill>
                  <a:srgbClr val="FFFFFF"/>
                </a:solidFill>
              </a:rPr>
              <a:t>Go to the folder labeled IENG 248 Term Projects</a:t>
            </a:r>
          </a:p>
          <a:p>
            <a:pPr lvl="0" rtl="0">
              <a:spcBef>
                <a:spcPts val="400"/>
              </a:spcBef>
              <a:spcAft>
                <a:spcPts val="0"/>
              </a:spcAft>
              <a:buNone/>
            </a:pPr>
            <a:r>
              <a:rPr lang="en">
                <a:solidFill>
                  <a:srgbClr val="FFFFFF"/>
                </a:solidFill>
              </a:rPr>
              <a:t>-</a:t>
            </a:r>
            <a:r>
              <a:rPr lang="en" b="1">
                <a:solidFill>
                  <a:srgbClr val="FFFFFF"/>
                </a:solidFill>
              </a:rPr>
              <a:t>Create/find the folder with your team name, and open it</a:t>
            </a:r>
          </a:p>
          <a:p>
            <a:pPr lvl="0" rtl="0">
              <a:spcBef>
                <a:spcPts val="400"/>
              </a:spcBef>
              <a:spcAft>
                <a:spcPts val="0"/>
              </a:spcAft>
              <a:buNone/>
            </a:pPr>
            <a:r>
              <a:rPr lang="en">
                <a:solidFill>
                  <a:srgbClr val="FFFFFF"/>
                </a:solidFill>
              </a:rPr>
              <a:t>-</a:t>
            </a:r>
            <a:r>
              <a:rPr lang="en" b="1">
                <a:solidFill>
                  <a:srgbClr val="FFFFFF"/>
                </a:solidFill>
              </a:rPr>
              <a:t>Copy all of the following files into the folder:</a:t>
            </a:r>
          </a:p>
          <a:p>
            <a:pPr lvl="0" indent="457200" rtl="0">
              <a:spcBef>
                <a:spcPts val="400"/>
              </a:spcBef>
              <a:spcAft>
                <a:spcPts val="0"/>
              </a:spcAft>
              <a:buNone/>
            </a:pPr>
            <a:r>
              <a:rPr lang="en">
                <a:solidFill>
                  <a:srgbClr val="FFFFFF"/>
                </a:solidFill>
              </a:rPr>
              <a:t>-</a:t>
            </a:r>
            <a:r>
              <a:rPr lang="en" b="1">
                <a:solidFill>
                  <a:srgbClr val="FFFFFF"/>
                </a:solidFill>
              </a:rPr>
              <a:t>Each individual part file</a:t>
            </a:r>
          </a:p>
          <a:p>
            <a:pPr lvl="0" indent="457200" rtl="0">
              <a:spcBef>
                <a:spcPts val="400"/>
              </a:spcBef>
              <a:spcAft>
                <a:spcPts val="0"/>
              </a:spcAft>
              <a:buNone/>
            </a:pPr>
            <a:r>
              <a:rPr lang="en">
                <a:solidFill>
                  <a:srgbClr val="FFFFFF"/>
                </a:solidFill>
              </a:rPr>
              <a:t>-</a:t>
            </a:r>
            <a:r>
              <a:rPr lang="en" b="1">
                <a:solidFill>
                  <a:srgbClr val="FFFFFF"/>
                </a:solidFill>
              </a:rPr>
              <a:t>Each individual drawing file</a:t>
            </a:r>
          </a:p>
          <a:p>
            <a:pPr lvl="0" indent="457200" rtl="0">
              <a:spcBef>
                <a:spcPts val="400"/>
              </a:spcBef>
              <a:spcAft>
                <a:spcPts val="0"/>
              </a:spcAft>
              <a:buNone/>
            </a:pPr>
            <a:r>
              <a:rPr lang="en">
                <a:solidFill>
                  <a:srgbClr val="FFFFFF"/>
                </a:solidFill>
              </a:rPr>
              <a:t>-</a:t>
            </a:r>
            <a:r>
              <a:rPr lang="en" b="1">
                <a:solidFill>
                  <a:srgbClr val="FFFFFF"/>
                </a:solidFill>
              </a:rPr>
              <a:t>Any assembly file(s)</a:t>
            </a:r>
          </a:p>
          <a:p>
            <a:pPr lvl="0" indent="457200" rtl="0">
              <a:spcBef>
                <a:spcPts val="400"/>
              </a:spcBef>
              <a:spcAft>
                <a:spcPts val="0"/>
              </a:spcAft>
              <a:buNone/>
            </a:pPr>
            <a:r>
              <a:rPr lang="en">
                <a:solidFill>
                  <a:srgbClr val="FFFFFF"/>
                </a:solidFill>
              </a:rPr>
              <a:t>-</a:t>
            </a:r>
            <a:r>
              <a:rPr lang="en" b="1">
                <a:solidFill>
                  <a:srgbClr val="FFFFFF"/>
                </a:solidFill>
              </a:rPr>
              <a:t>Any other files that your team wishes to submit for grading</a:t>
            </a:r>
          </a:p>
        </p:txBody>
      </p:sp>
      <p:sp>
        <p:nvSpPr>
          <p:cNvPr id="279" name="Shape 279"/>
          <p:cNvSpPr txBox="1">
            <a:spLocks noGrp="1"/>
          </p:cNvSpPr>
          <p:nvPr>
            <p:ph type="body" idx="2"/>
          </p:nvPr>
        </p:nvSpPr>
        <p:spPr>
          <a:xfrm>
            <a:off x="4933196" y="1307850"/>
            <a:ext cx="3403200" cy="2911200"/>
          </a:xfrm>
          <a:prstGeom prst="rect">
            <a:avLst/>
          </a:prstGeom>
        </p:spPr>
        <p:txBody>
          <a:bodyPr wrap="square" lIns="91425" tIns="91425" rIns="91425" bIns="91425" anchor="t" anchorCtr="0">
            <a:noAutofit/>
          </a:bodyPr>
          <a:lstStyle/>
          <a:p>
            <a:pPr lvl="0" rtl="0">
              <a:spcBef>
                <a:spcPts val="400"/>
              </a:spcBef>
              <a:spcAft>
                <a:spcPts val="0"/>
              </a:spcAft>
              <a:buNone/>
            </a:pPr>
            <a:r>
              <a:rPr lang="en" b="1">
                <a:solidFill>
                  <a:srgbClr val="FFFFFF"/>
                </a:solidFill>
              </a:rPr>
              <a:t>-Send an E-mail to the instructor with the following subject: </a:t>
            </a:r>
          </a:p>
          <a:p>
            <a:pPr lvl="0" rtl="0">
              <a:spcBef>
                <a:spcPts val="400"/>
              </a:spcBef>
              <a:spcAft>
                <a:spcPts val="0"/>
              </a:spcAft>
              <a:buNone/>
            </a:pPr>
            <a:r>
              <a:rPr lang="en" b="1">
                <a:solidFill>
                  <a:srgbClr val="FFFFFF"/>
                </a:solidFill>
              </a:rPr>
              <a:t>  IENG Final Project – </a:t>
            </a:r>
            <a:r>
              <a:rPr lang="en" b="1" i="1">
                <a:solidFill>
                  <a:srgbClr val="FFFFFF"/>
                </a:solidFill>
              </a:rPr>
              <a:t>and add your team name </a:t>
            </a:r>
            <a:r>
              <a:rPr lang="en" b="1">
                <a:solidFill>
                  <a:srgbClr val="FFFFFF"/>
                </a:solidFill>
              </a:rPr>
              <a:t>at the end</a:t>
            </a:r>
          </a:p>
          <a:p>
            <a:pPr lvl="0" rtl="0">
              <a:spcBef>
                <a:spcPts val="400"/>
              </a:spcBef>
              <a:spcAft>
                <a:spcPts val="0"/>
              </a:spcAft>
              <a:buNone/>
            </a:pPr>
            <a:r>
              <a:rPr lang="en">
                <a:solidFill>
                  <a:srgbClr val="FFFFFF"/>
                </a:solidFill>
              </a:rPr>
              <a:t>-</a:t>
            </a:r>
            <a:r>
              <a:rPr lang="en" b="1">
                <a:solidFill>
                  <a:srgbClr val="FFFFFF"/>
                </a:solidFill>
              </a:rPr>
              <a:t>In the body of the e-mail text:</a:t>
            </a:r>
          </a:p>
          <a:p>
            <a:pPr marL="457200" lvl="0" indent="457200" rtl="0">
              <a:spcBef>
                <a:spcPts val="400"/>
              </a:spcBef>
              <a:spcAft>
                <a:spcPts val="0"/>
              </a:spcAft>
              <a:buNone/>
            </a:pPr>
            <a:r>
              <a:rPr lang="en">
                <a:solidFill>
                  <a:srgbClr val="FFFFFF"/>
                </a:solidFill>
              </a:rPr>
              <a:t>-</a:t>
            </a:r>
            <a:r>
              <a:rPr lang="en" b="1">
                <a:solidFill>
                  <a:srgbClr val="FFFFFF"/>
                </a:solidFill>
              </a:rPr>
              <a:t>List each team member and the part files / drawings / etc.  that they created for the project – </a:t>
            </a:r>
            <a:r>
              <a:rPr lang="en" b="1" i="1">
                <a:solidFill>
                  <a:srgbClr val="FFFFFF"/>
                </a:solidFill>
              </a:rPr>
              <a:t>one student per line</a:t>
            </a:r>
            <a:r>
              <a:rPr lang="en" b="1">
                <a:solidFill>
                  <a:srgbClr val="FFFFFF"/>
                </a:solidFill>
              </a:rPr>
              <a:t>.</a:t>
            </a:r>
          </a:p>
          <a:p>
            <a:pPr lvl="0" rtl="0">
              <a:spcBef>
                <a:spcPts val="400"/>
              </a:spcBef>
              <a:spcAft>
                <a:spcPts val="0"/>
              </a:spcAft>
              <a:buNone/>
            </a:pPr>
            <a:r>
              <a:rPr lang="en">
                <a:solidFill>
                  <a:srgbClr val="FFFFFF"/>
                </a:solidFill>
              </a:rPr>
              <a:t>-</a:t>
            </a:r>
            <a:r>
              <a:rPr lang="en" b="1">
                <a:solidFill>
                  <a:srgbClr val="FFFFFF"/>
                </a:solidFill>
              </a:rPr>
              <a:t>Hit the send button</a:t>
            </a:r>
          </a:p>
          <a:p>
            <a:pPr lvl="0" rtl="0">
              <a:spcBef>
                <a:spcPts val="0"/>
              </a:spcBef>
              <a:buNone/>
            </a:pPr>
            <a:r>
              <a:rPr lang="en" b="1">
                <a:solidFill>
                  <a:srgbClr val="FFFFFF"/>
                </a:solidFill>
              </a:rPr>
              <a:t>Go enjoy your break!</a:t>
            </a:r>
          </a:p>
        </p:txBody>
      </p:sp>
      <p:pic>
        <p:nvPicPr>
          <p:cNvPr id="280" name="Shape 280"/>
          <p:cNvPicPr preferRelativeResize="0"/>
          <p:nvPr/>
        </p:nvPicPr>
        <p:blipFill>
          <a:blip r:embed="rId3">
            <a:alphaModFix/>
          </a:blip>
          <a:stretch>
            <a:fillRect/>
          </a:stretch>
        </p:blipFill>
        <p:spPr>
          <a:xfrm>
            <a:off x="8023699" y="3383850"/>
            <a:ext cx="1120300" cy="1759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rtl="0">
              <a:spcBef>
                <a:spcPts val="0"/>
              </a:spcBef>
              <a:buNone/>
            </a:pPr>
            <a:r>
              <a:rPr lang="en"/>
              <a:t>The assignment</a:t>
            </a:r>
          </a:p>
        </p:txBody>
      </p:sp>
      <p:sp>
        <p:nvSpPr>
          <p:cNvPr id="186" name="Shape 186"/>
          <p:cNvSpPr txBox="1">
            <a:spLocks noGrp="1"/>
          </p:cNvSpPr>
          <p:nvPr>
            <p:ph type="body" idx="1"/>
          </p:nvPr>
        </p:nvSpPr>
        <p:spPr>
          <a:xfrm>
            <a:off x="1297500" y="1567550"/>
            <a:ext cx="3849900" cy="2911200"/>
          </a:xfrm>
          <a:prstGeom prst="rect">
            <a:avLst/>
          </a:prstGeom>
        </p:spPr>
        <p:txBody>
          <a:bodyPr wrap="square" lIns="91425" tIns="91425" rIns="91425" bIns="91425" anchor="t" anchorCtr="0">
            <a:noAutofit/>
          </a:bodyPr>
          <a:lstStyle/>
          <a:p>
            <a:pPr lvl="0" rtl="0">
              <a:spcBef>
                <a:spcPts val="0"/>
              </a:spcBef>
              <a:buNone/>
            </a:pPr>
            <a:r>
              <a:rPr lang="en"/>
              <a:t>Groups of 4 people.</a:t>
            </a:r>
          </a:p>
          <a:p>
            <a:pPr lvl="0" rtl="0">
              <a:spcBef>
                <a:spcPts val="0"/>
              </a:spcBef>
              <a:buNone/>
            </a:pPr>
            <a:r>
              <a:rPr lang="en"/>
              <a:t>Divide work up evenly among group members.</a:t>
            </a:r>
          </a:p>
          <a:p>
            <a:pPr lvl="0" rtl="0">
              <a:spcBef>
                <a:spcPts val="0"/>
              </a:spcBef>
              <a:buNone/>
            </a:pPr>
            <a:r>
              <a:rPr lang="en"/>
              <a:t>Each member will do at least one assembly, and the parts of each assembly are to be divided up evenly.</a:t>
            </a:r>
          </a:p>
          <a:p>
            <a:pPr lvl="0" rtl="0">
              <a:spcBef>
                <a:spcPts val="0"/>
              </a:spcBef>
              <a:buNone/>
            </a:pPr>
            <a:r>
              <a:rPr lang="en"/>
              <a:t>You will be recreating this toy in Solidworks and printing it out turning in each part drawings, A BOM (build of materials), Assembly drawings and the finished product.</a:t>
            </a:r>
          </a:p>
        </p:txBody>
      </p:sp>
      <p:pic>
        <p:nvPicPr>
          <p:cNvPr id="187" name="Shape 187"/>
          <p:cNvPicPr preferRelativeResize="0"/>
          <p:nvPr/>
        </p:nvPicPr>
        <p:blipFill>
          <a:blip r:embed="rId3">
            <a:alphaModFix/>
          </a:blip>
          <a:stretch>
            <a:fillRect/>
          </a:stretch>
        </p:blipFill>
        <p:spPr>
          <a:xfrm>
            <a:off x="5147325" y="209475"/>
            <a:ext cx="3733800" cy="2800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rtl="0">
              <a:spcBef>
                <a:spcPts val="0"/>
              </a:spcBef>
              <a:buNone/>
            </a:pPr>
            <a:r>
              <a:rPr lang="en"/>
              <a:t>What you will complete.</a:t>
            </a:r>
          </a:p>
        </p:txBody>
      </p:sp>
      <p:sp>
        <p:nvSpPr>
          <p:cNvPr id="193" name="Shape 193"/>
          <p:cNvSpPr txBox="1">
            <a:spLocks noGrp="1"/>
          </p:cNvSpPr>
          <p:nvPr>
            <p:ph type="body" idx="1"/>
          </p:nvPr>
        </p:nvSpPr>
        <p:spPr>
          <a:xfrm>
            <a:off x="1297500" y="1116150"/>
            <a:ext cx="7038900" cy="2911200"/>
          </a:xfrm>
          <a:prstGeom prst="rect">
            <a:avLst/>
          </a:prstGeom>
        </p:spPr>
        <p:txBody>
          <a:bodyPr wrap="square" lIns="91425" tIns="91425" rIns="91425" bIns="91425" anchor="t" anchorCtr="0">
            <a:noAutofit/>
          </a:bodyPr>
          <a:lstStyle/>
          <a:p>
            <a:pPr lvl="0">
              <a:lnSpc>
                <a:spcPct val="150000"/>
              </a:lnSpc>
              <a:spcBef>
                <a:spcPts val="0"/>
              </a:spcBef>
              <a:spcAft>
                <a:spcPts val="0"/>
              </a:spcAft>
              <a:buNone/>
            </a:pPr>
            <a:r>
              <a:rPr lang="en" dirty="0"/>
              <a:t>Each individual person will be responsible for:</a:t>
            </a:r>
          </a:p>
          <a:p>
            <a:pPr marL="457200" lvl="0" indent="-228600" rtl="0">
              <a:lnSpc>
                <a:spcPct val="150000"/>
              </a:lnSpc>
              <a:spcBef>
                <a:spcPts val="0"/>
              </a:spcBef>
              <a:spcAft>
                <a:spcPts val="0"/>
              </a:spcAft>
              <a:buChar char="-"/>
            </a:pPr>
            <a:r>
              <a:rPr lang="en" dirty="0"/>
              <a:t>One Sub-Assembly Drawing</a:t>
            </a:r>
          </a:p>
          <a:p>
            <a:pPr marL="457200" lvl="0" indent="-228600" rtl="0">
              <a:lnSpc>
                <a:spcPct val="150000"/>
              </a:lnSpc>
              <a:spcBef>
                <a:spcPts val="0"/>
              </a:spcBef>
              <a:spcAft>
                <a:spcPts val="0"/>
              </a:spcAft>
              <a:buChar char="-"/>
            </a:pPr>
            <a:r>
              <a:rPr lang="en" dirty="0"/>
              <a:t>¼ of the parts in EACH Sub Assembly</a:t>
            </a:r>
          </a:p>
          <a:p>
            <a:pPr marL="457200" lvl="0" indent="-228600" rtl="0">
              <a:lnSpc>
                <a:spcPct val="150000"/>
              </a:lnSpc>
              <a:spcBef>
                <a:spcPts val="0"/>
              </a:spcBef>
              <a:spcAft>
                <a:spcPts val="0"/>
              </a:spcAft>
              <a:buChar char="-"/>
            </a:pPr>
            <a:r>
              <a:rPr lang="en" dirty="0"/>
              <a:t>The Part Drawings for the parts they create</a:t>
            </a:r>
          </a:p>
          <a:p>
            <a:pPr marL="457200" lvl="0" indent="-228600" rtl="0">
              <a:lnSpc>
                <a:spcPct val="150000"/>
              </a:lnSpc>
              <a:spcBef>
                <a:spcPts val="0"/>
              </a:spcBef>
              <a:spcAft>
                <a:spcPts val="0"/>
              </a:spcAft>
              <a:buChar char="-"/>
            </a:pPr>
            <a:r>
              <a:rPr lang="en" dirty="0"/>
              <a:t>The data on those parts needed for the BOM</a:t>
            </a:r>
          </a:p>
          <a:p>
            <a:pPr marL="457200" lvl="0" indent="-228600" rtl="0">
              <a:lnSpc>
                <a:spcPct val="150000"/>
              </a:lnSpc>
              <a:spcBef>
                <a:spcPts val="0"/>
              </a:spcBef>
              <a:spcAft>
                <a:spcPts val="0"/>
              </a:spcAft>
              <a:buChar char="-"/>
            </a:pPr>
            <a:r>
              <a:rPr lang="en" dirty="0"/>
              <a:t>Printing out a ¼ of the Total parts in the Full Assembly</a:t>
            </a:r>
          </a:p>
          <a:p>
            <a:pPr lvl="0" rtl="0">
              <a:lnSpc>
                <a:spcPct val="150000"/>
              </a:lnSpc>
              <a:spcBef>
                <a:spcPts val="0"/>
              </a:spcBef>
              <a:spcAft>
                <a:spcPts val="0"/>
              </a:spcAft>
              <a:buNone/>
            </a:pPr>
            <a:r>
              <a:rPr lang="en" dirty="0"/>
              <a:t>As a Team:</a:t>
            </a:r>
          </a:p>
          <a:p>
            <a:pPr marL="457200" lvl="0" indent="-228600" rtl="0">
              <a:lnSpc>
                <a:spcPct val="150000"/>
              </a:lnSpc>
              <a:spcBef>
                <a:spcPts val="0"/>
              </a:spcBef>
              <a:spcAft>
                <a:spcPts val="0"/>
              </a:spcAft>
              <a:buChar char="-"/>
            </a:pPr>
            <a:r>
              <a:rPr lang="en" dirty="0"/>
              <a:t>Organize the workload amongst yourselves</a:t>
            </a:r>
          </a:p>
          <a:p>
            <a:pPr marL="457200" lvl="0" indent="-228600" rtl="0">
              <a:lnSpc>
                <a:spcPct val="150000"/>
              </a:lnSpc>
              <a:spcBef>
                <a:spcPts val="0"/>
              </a:spcBef>
              <a:spcAft>
                <a:spcPts val="0"/>
              </a:spcAft>
              <a:buChar char="-"/>
            </a:pPr>
            <a:r>
              <a:rPr lang="en" dirty="0"/>
              <a:t>Complete the Cover Sheet (The Full Assembly Drawing)</a:t>
            </a:r>
          </a:p>
          <a:p>
            <a:pPr marL="457200" lvl="0" indent="-228600" rtl="0">
              <a:lnSpc>
                <a:spcPct val="150000"/>
              </a:lnSpc>
              <a:spcBef>
                <a:spcPts val="0"/>
              </a:spcBef>
              <a:spcAft>
                <a:spcPts val="0"/>
              </a:spcAft>
              <a:buChar char="-"/>
            </a:pPr>
            <a:r>
              <a:rPr lang="en" dirty="0"/>
              <a:t>The BOM (Build of Materials)</a:t>
            </a:r>
          </a:p>
          <a:p>
            <a:pPr marL="457200" lvl="0" indent="-228600" rtl="0">
              <a:lnSpc>
                <a:spcPct val="150000"/>
              </a:lnSpc>
              <a:spcBef>
                <a:spcPts val="0"/>
              </a:spcBef>
              <a:spcAft>
                <a:spcPts val="0"/>
              </a:spcAft>
              <a:buChar char="-"/>
            </a:pPr>
            <a:r>
              <a:rPr lang="en" dirty="0"/>
              <a:t>Editing individual parts to to make assemblies work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What you will turn in: The Feller Buncher.</a:t>
            </a:r>
          </a:p>
        </p:txBody>
      </p:sp>
      <p:sp>
        <p:nvSpPr>
          <p:cNvPr id="199" name="Shape 199"/>
          <p:cNvSpPr txBox="1">
            <a:spLocks noGrp="1"/>
          </p:cNvSpPr>
          <p:nvPr>
            <p:ph type="body" idx="1"/>
          </p:nvPr>
        </p:nvSpPr>
        <p:spPr>
          <a:xfrm>
            <a:off x="1297525" y="1567550"/>
            <a:ext cx="2288100" cy="2911200"/>
          </a:xfrm>
          <a:prstGeom prst="rect">
            <a:avLst/>
          </a:prstGeom>
          <a:noFill/>
        </p:spPr>
        <p:txBody>
          <a:bodyPr wrap="square" lIns="91425" tIns="91425" rIns="91425" bIns="91425" anchor="t" anchorCtr="0">
            <a:noAutofit/>
          </a:bodyPr>
          <a:lstStyle/>
          <a:p>
            <a:pPr lvl="0" rtl="0">
              <a:lnSpc>
                <a:spcPct val="115000"/>
              </a:lnSpc>
              <a:spcBef>
                <a:spcPts val="0"/>
              </a:spcBef>
              <a:spcAft>
                <a:spcPts val="0"/>
              </a:spcAft>
              <a:buNone/>
            </a:pPr>
            <a:r>
              <a:rPr lang="en" sz="1100">
                <a:solidFill>
                  <a:srgbClr val="FFFFFF"/>
                </a:solidFill>
              </a:rPr>
              <a:t>-        The Housing Assembly</a:t>
            </a:r>
          </a:p>
          <a:p>
            <a:pPr lvl="0" rtl="0">
              <a:lnSpc>
                <a:spcPct val="115000"/>
              </a:lnSpc>
              <a:spcBef>
                <a:spcPts val="0"/>
              </a:spcBef>
              <a:spcAft>
                <a:spcPts val="0"/>
              </a:spcAft>
              <a:buNone/>
            </a:pPr>
            <a:r>
              <a:rPr lang="en" sz="1100">
                <a:solidFill>
                  <a:srgbClr val="FFFFFF"/>
                </a:solidFill>
              </a:rPr>
              <a:t>o   The Cab Roof </a:t>
            </a:r>
          </a:p>
          <a:p>
            <a:pPr lvl="0" rtl="0">
              <a:lnSpc>
                <a:spcPct val="150000"/>
              </a:lnSpc>
              <a:spcBef>
                <a:spcPts val="0"/>
              </a:spcBef>
              <a:spcAft>
                <a:spcPts val="0"/>
              </a:spcAft>
              <a:buNone/>
            </a:pPr>
            <a:r>
              <a:rPr lang="en" sz="1100">
                <a:solidFill>
                  <a:srgbClr val="FFFFFF"/>
                </a:solidFill>
              </a:rPr>
              <a:t>o   The Cab</a:t>
            </a:r>
          </a:p>
          <a:p>
            <a:pPr lvl="0" rtl="0">
              <a:lnSpc>
                <a:spcPct val="150000"/>
              </a:lnSpc>
              <a:spcBef>
                <a:spcPts val="0"/>
              </a:spcBef>
              <a:spcAft>
                <a:spcPts val="0"/>
              </a:spcAft>
              <a:buNone/>
            </a:pPr>
            <a:r>
              <a:rPr lang="en" sz="1100">
                <a:solidFill>
                  <a:srgbClr val="FFFFFF"/>
                </a:solidFill>
              </a:rPr>
              <a:t>o   The Seat</a:t>
            </a:r>
          </a:p>
          <a:p>
            <a:pPr lvl="0" rtl="0">
              <a:lnSpc>
                <a:spcPct val="150000"/>
              </a:lnSpc>
              <a:spcBef>
                <a:spcPts val="0"/>
              </a:spcBef>
              <a:spcAft>
                <a:spcPts val="0"/>
              </a:spcAft>
              <a:buNone/>
            </a:pPr>
            <a:r>
              <a:rPr lang="en" sz="1100">
                <a:solidFill>
                  <a:srgbClr val="FFFFFF"/>
                </a:solidFill>
              </a:rPr>
              <a:t>o  The Engine Housing</a:t>
            </a:r>
          </a:p>
          <a:p>
            <a:pPr lvl="0" rtl="0">
              <a:lnSpc>
                <a:spcPct val="150000"/>
              </a:lnSpc>
              <a:spcBef>
                <a:spcPts val="0"/>
              </a:spcBef>
              <a:spcAft>
                <a:spcPts val="0"/>
              </a:spcAft>
              <a:buNone/>
            </a:pPr>
            <a:r>
              <a:rPr lang="en" sz="1100">
                <a:solidFill>
                  <a:srgbClr val="FFFFFF"/>
                </a:solidFill>
              </a:rPr>
              <a:t>-        The Drive Train Assembly</a:t>
            </a:r>
          </a:p>
          <a:p>
            <a:pPr lvl="0" rtl="0">
              <a:lnSpc>
                <a:spcPct val="150000"/>
              </a:lnSpc>
              <a:spcBef>
                <a:spcPts val="0"/>
              </a:spcBef>
              <a:spcAft>
                <a:spcPts val="0"/>
              </a:spcAft>
              <a:buNone/>
            </a:pPr>
            <a:r>
              <a:rPr lang="en" sz="1100">
                <a:solidFill>
                  <a:srgbClr val="FFFFFF"/>
                </a:solidFill>
              </a:rPr>
              <a:t>o   The Gear</a:t>
            </a:r>
          </a:p>
          <a:p>
            <a:pPr lvl="0" rtl="0">
              <a:lnSpc>
                <a:spcPct val="150000"/>
              </a:lnSpc>
              <a:spcBef>
                <a:spcPts val="0"/>
              </a:spcBef>
              <a:spcAft>
                <a:spcPts val="0"/>
              </a:spcAft>
              <a:buNone/>
            </a:pPr>
            <a:r>
              <a:rPr lang="en" sz="1100">
                <a:solidFill>
                  <a:srgbClr val="FFFFFF"/>
                </a:solidFill>
              </a:rPr>
              <a:t>o   The Chassis</a:t>
            </a:r>
          </a:p>
          <a:p>
            <a:pPr lvl="0" rtl="0">
              <a:lnSpc>
                <a:spcPct val="150000"/>
              </a:lnSpc>
              <a:spcBef>
                <a:spcPts val="0"/>
              </a:spcBef>
              <a:spcAft>
                <a:spcPts val="0"/>
              </a:spcAft>
              <a:buNone/>
            </a:pPr>
            <a:r>
              <a:rPr lang="en" sz="1100">
                <a:solidFill>
                  <a:srgbClr val="FFFFFF"/>
                </a:solidFill>
              </a:rPr>
              <a:t>o   The Wheels</a:t>
            </a:r>
          </a:p>
          <a:p>
            <a:pPr lvl="0" rtl="0">
              <a:lnSpc>
                <a:spcPct val="150000"/>
              </a:lnSpc>
              <a:spcBef>
                <a:spcPts val="0"/>
              </a:spcBef>
              <a:spcAft>
                <a:spcPts val="0"/>
              </a:spcAft>
              <a:buNone/>
            </a:pPr>
            <a:r>
              <a:rPr lang="en" sz="1100">
                <a:solidFill>
                  <a:srgbClr val="FFFFFF"/>
                </a:solidFill>
              </a:rPr>
              <a:t>o  The Tread</a:t>
            </a:r>
          </a:p>
        </p:txBody>
      </p:sp>
      <p:sp>
        <p:nvSpPr>
          <p:cNvPr id="200" name="Shape 200"/>
          <p:cNvSpPr txBox="1"/>
          <p:nvPr/>
        </p:nvSpPr>
        <p:spPr>
          <a:xfrm>
            <a:off x="3672163" y="1567550"/>
            <a:ext cx="2288100" cy="15579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1100">
                <a:solidFill>
                  <a:srgbClr val="FFFFFF"/>
                </a:solidFill>
                <a:latin typeface="Lato"/>
                <a:ea typeface="Lato"/>
                <a:cs typeface="Lato"/>
                <a:sym typeface="Lato"/>
              </a:rPr>
              <a:t>-       The Arm Assembly</a:t>
            </a:r>
          </a:p>
          <a:p>
            <a:pPr lvl="0" rtl="0">
              <a:lnSpc>
                <a:spcPct val="150000"/>
              </a:lnSpc>
              <a:spcBef>
                <a:spcPts val="0"/>
              </a:spcBef>
              <a:buNone/>
            </a:pPr>
            <a:r>
              <a:rPr lang="en" sz="1100">
                <a:solidFill>
                  <a:srgbClr val="FFFFFF"/>
                </a:solidFill>
                <a:latin typeface="Lato"/>
                <a:ea typeface="Lato"/>
                <a:cs typeface="Lato"/>
                <a:sym typeface="Lato"/>
              </a:rPr>
              <a:t>o   The Lower Arm</a:t>
            </a:r>
          </a:p>
          <a:p>
            <a:pPr lvl="0" rtl="0">
              <a:lnSpc>
                <a:spcPct val="150000"/>
              </a:lnSpc>
              <a:spcBef>
                <a:spcPts val="0"/>
              </a:spcBef>
              <a:buNone/>
            </a:pPr>
            <a:r>
              <a:rPr lang="en" sz="1100">
                <a:solidFill>
                  <a:srgbClr val="FFFFFF"/>
                </a:solidFill>
                <a:latin typeface="Lato"/>
                <a:ea typeface="Lato"/>
                <a:cs typeface="Lato"/>
                <a:sym typeface="Lato"/>
              </a:rPr>
              <a:t>o   The Upper Arm</a:t>
            </a:r>
          </a:p>
          <a:p>
            <a:pPr lvl="0" rtl="0">
              <a:lnSpc>
                <a:spcPct val="150000"/>
              </a:lnSpc>
              <a:spcBef>
                <a:spcPts val="0"/>
              </a:spcBef>
              <a:buNone/>
            </a:pPr>
            <a:r>
              <a:rPr lang="en" sz="1100">
                <a:solidFill>
                  <a:srgbClr val="FFFFFF"/>
                </a:solidFill>
                <a:latin typeface="Lato"/>
                <a:ea typeface="Lato"/>
                <a:cs typeface="Lato"/>
                <a:sym typeface="Lato"/>
              </a:rPr>
              <a:t>o   The Outer Piston</a:t>
            </a:r>
          </a:p>
          <a:p>
            <a:pPr lvl="0" rtl="0">
              <a:lnSpc>
                <a:spcPct val="150000"/>
              </a:lnSpc>
              <a:spcBef>
                <a:spcPts val="0"/>
              </a:spcBef>
              <a:buNone/>
            </a:pPr>
            <a:r>
              <a:rPr lang="en" sz="1100">
                <a:solidFill>
                  <a:srgbClr val="FFFFFF"/>
                </a:solidFill>
                <a:latin typeface="Lato"/>
                <a:ea typeface="Lato"/>
                <a:cs typeface="Lato"/>
                <a:sym typeface="Lato"/>
              </a:rPr>
              <a:t>o   The Inner Piston</a:t>
            </a:r>
          </a:p>
          <a:p>
            <a:pPr lvl="0" rtl="0">
              <a:lnSpc>
                <a:spcPct val="150000"/>
              </a:lnSpc>
              <a:spcBef>
                <a:spcPts val="0"/>
              </a:spcBef>
              <a:buNone/>
            </a:pPr>
            <a:r>
              <a:rPr lang="en" sz="1100">
                <a:solidFill>
                  <a:srgbClr val="FFFFFF"/>
                </a:solidFill>
                <a:latin typeface="Lato"/>
                <a:ea typeface="Lato"/>
                <a:cs typeface="Lato"/>
                <a:sym typeface="Lato"/>
              </a:rPr>
              <a:t>o  The End Factor Connector</a:t>
            </a:r>
          </a:p>
          <a:p>
            <a:pPr lvl="0" rtl="0">
              <a:lnSpc>
                <a:spcPct val="115000"/>
              </a:lnSpc>
              <a:spcBef>
                <a:spcPts val="0"/>
              </a:spcBef>
              <a:spcAft>
                <a:spcPts val="1600"/>
              </a:spcAft>
              <a:buNone/>
            </a:pPr>
            <a:endParaRPr sz="1100">
              <a:solidFill>
                <a:srgbClr val="FFFFFF"/>
              </a:solidFill>
              <a:latin typeface="Lato"/>
              <a:ea typeface="Lato"/>
              <a:cs typeface="Lato"/>
              <a:sym typeface="Lato"/>
            </a:endParaRPr>
          </a:p>
        </p:txBody>
      </p:sp>
      <p:sp>
        <p:nvSpPr>
          <p:cNvPr id="201" name="Shape 201"/>
          <p:cNvSpPr txBox="1"/>
          <p:nvPr/>
        </p:nvSpPr>
        <p:spPr>
          <a:xfrm>
            <a:off x="6046825" y="1567550"/>
            <a:ext cx="2525100" cy="831000"/>
          </a:xfrm>
          <a:prstGeom prst="rect">
            <a:avLst/>
          </a:prstGeom>
          <a:noFill/>
          <a:ln>
            <a:noFill/>
          </a:ln>
        </p:spPr>
        <p:txBody>
          <a:bodyPr wrap="square" lIns="91425" tIns="91425" rIns="91425" bIns="91425" anchor="t" anchorCtr="0">
            <a:noAutofit/>
          </a:bodyPr>
          <a:lstStyle/>
          <a:p>
            <a:pPr lvl="0" rtl="0">
              <a:lnSpc>
                <a:spcPct val="150000"/>
              </a:lnSpc>
              <a:spcBef>
                <a:spcPts val="0"/>
              </a:spcBef>
              <a:buNone/>
            </a:pPr>
            <a:r>
              <a:rPr lang="en" sz="1100">
                <a:solidFill>
                  <a:srgbClr val="FFFFFF"/>
                </a:solidFill>
                <a:latin typeface="Lato"/>
                <a:ea typeface="Lato"/>
                <a:cs typeface="Lato"/>
                <a:sym typeface="Lato"/>
              </a:rPr>
              <a:t>-        The Tool Claw Assembly</a:t>
            </a:r>
          </a:p>
          <a:p>
            <a:pPr lvl="0" rtl="0">
              <a:lnSpc>
                <a:spcPct val="150000"/>
              </a:lnSpc>
              <a:spcBef>
                <a:spcPts val="0"/>
              </a:spcBef>
              <a:buNone/>
            </a:pPr>
            <a:r>
              <a:rPr lang="en" sz="1100">
                <a:solidFill>
                  <a:srgbClr val="FFFFFF"/>
                </a:solidFill>
                <a:latin typeface="Lato"/>
                <a:ea typeface="Lato"/>
                <a:cs typeface="Lato"/>
                <a:sym typeface="Lato"/>
              </a:rPr>
              <a:t>o   The Housing</a:t>
            </a:r>
          </a:p>
          <a:p>
            <a:pPr lvl="0" rtl="0">
              <a:lnSpc>
                <a:spcPct val="150000"/>
              </a:lnSpc>
              <a:spcBef>
                <a:spcPts val="0"/>
              </a:spcBef>
              <a:buNone/>
            </a:pPr>
            <a:r>
              <a:rPr lang="en" sz="1100">
                <a:solidFill>
                  <a:srgbClr val="FFFFFF"/>
                </a:solidFill>
                <a:latin typeface="Lato"/>
                <a:ea typeface="Lato"/>
                <a:cs typeface="Lato"/>
                <a:sym typeface="Lato"/>
              </a:rPr>
              <a:t>o   The Crown Claw</a:t>
            </a:r>
          </a:p>
          <a:p>
            <a:pPr lvl="0" rtl="0">
              <a:lnSpc>
                <a:spcPct val="150000"/>
              </a:lnSpc>
              <a:spcBef>
                <a:spcPts val="0"/>
              </a:spcBef>
              <a:buNone/>
            </a:pPr>
            <a:r>
              <a:rPr lang="en" sz="1100">
                <a:solidFill>
                  <a:srgbClr val="FFFFFF"/>
                </a:solidFill>
                <a:latin typeface="Lato"/>
                <a:ea typeface="Lato"/>
                <a:cs typeface="Lato"/>
                <a:sym typeface="Lato"/>
              </a:rPr>
              <a:t>o   The Double Claw</a:t>
            </a:r>
          </a:p>
          <a:p>
            <a:pPr lvl="0" rtl="0">
              <a:lnSpc>
                <a:spcPct val="150000"/>
              </a:lnSpc>
              <a:spcBef>
                <a:spcPts val="0"/>
              </a:spcBef>
              <a:buNone/>
            </a:pPr>
            <a:r>
              <a:rPr lang="en" sz="1100">
                <a:solidFill>
                  <a:srgbClr val="FFFFFF"/>
                </a:solidFill>
                <a:latin typeface="Lato"/>
                <a:ea typeface="Lato"/>
                <a:cs typeface="Lato"/>
                <a:sym typeface="Lato"/>
              </a:rPr>
              <a:t>o   The Claw Joint</a:t>
            </a:r>
          </a:p>
          <a:p>
            <a:pPr lvl="0" rtl="0">
              <a:lnSpc>
                <a:spcPct val="150000"/>
              </a:lnSpc>
              <a:spcBef>
                <a:spcPts val="0"/>
              </a:spcBef>
              <a:buNone/>
            </a:pPr>
            <a:r>
              <a:rPr lang="en" sz="1100">
                <a:solidFill>
                  <a:srgbClr val="FFFFFF"/>
                </a:solidFill>
                <a:latin typeface="Lato"/>
                <a:ea typeface="Lato"/>
                <a:cs typeface="Lato"/>
                <a:sym typeface="Lato"/>
              </a:rPr>
              <a:t>o  The Single Claw</a:t>
            </a:r>
          </a:p>
          <a:p>
            <a:pPr lvl="0" rtl="0">
              <a:lnSpc>
                <a:spcPct val="150000"/>
              </a:lnSpc>
              <a:spcBef>
                <a:spcPts val="0"/>
              </a:spcBef>
              <a:buNone/>
            </a:pPr>
            <a:r>
              <a:rPr lang="en" sz="1100">
                <a:solidFill>
                  <a:srgbClr val="FFFFFF"/>
                </a:solidFill>
                <a:latin typeface="Lato"/>
                <a:ea typeface="Lato"/>
                <a:cs typeface="Lato"/>
                <a:sym typeface="Lato"/>
              </a:rPr>
              <a:t>o   The Little Outer Piston</a:t>
            </a:r>
          </a:p>
          <a:p>
            <a:pPr lvl="0" rtl="0">
              <a:lnSpc>
                <a:spcPct val="150000"/>
              </a:lnSpc>
              <a:spcBef>
                <a:spcPts val="0"/>
              </a:spcBef>
              <a:buNone/>
            </a:pPr>
            <a:r>
              <a:rPr lang="en" sz="1100">
                <a:solidFill>
                  <a:srgbClr val="FFFFFF"/>
                </a:solidFill>
                <a:latin typeface="Lato"/>
                <a:ea typeface="Lato"/>
                <a:cs typeface="Lato"/>
                <a:sym typeface="Lato"/>
              </a:rPr>
              <a:t>o   The Little Inner Piston</a:t>
            </a:r>
          </a:p>
          <a:p>
            <a:pPr lvl="0" rtl="0">
              <a:lnSpc>
                <a:spcPct val="150000"/>
              </a:lnSpc>
              <a:spcBef>
                <a:spcPts val="0"/>
              </a:spcBef>
              <a:buNone/>
            </a:pPr>
            <a:r>
              <a:rPr lang="en" sz="1100">
                <a:solidFill>
                  <a:srgbClr val="FFFFFF"/>
                </a:solidFill>
                <a:latin typeface="Lato"/>
                <a:ea typeface="Lato"/>
                <a:cs typeface="Lato"/>
                <a:sym typeface="Lato"/>
              </a:rPr>
              <a:t>o   The Saw Blade</a:t>
            </a:r>
          </a:p>
          <a:p>
            <a:pPr lvl="0" rtl="0">
              <a:lnSpc>
                <a:spcPct val="115000"/>
              </a:lnSpc>
              <a:spcBef>
                <a:spcPts val="0"/>
              </a:spcBef>
              <a:spcAft>
                <a:spcPts val="1600"/>
              </a:spcAft>
              <a:buNone/>
            </a:pPr>
            <a:endParaRPr sz="1100">
              <a:solidFill>
                <a:srgbClr val="FFFFFF"/>
              </a:solidFill>
              <a:latin typeface="Lato"/>
              <a:ea typeface="Lato"/>
              <a:cs typeface="Lato"/>
              <a:sym typeface="Lato"/>
            </a:endParaRPr>
          </a:p>
        </p:txBody>
      </p:sp>
      <p:sp>
        <p:nvSpPr>
          <p:cNvPr id="202" name="Shape 202"/>
          <p:cNvSpPr txBox="1"/>
          <p:nvPr/>
        </p:nvSpPr>
        <p:spPr>
          <a:xfrm>
            <a:off x="1297500" y="3993650"/>
            <a:ext cx="7038900" cy="568800"/>
          </a:xfrm>
          <a:prstGeom prst="rect">
            <a:avLst/>
          </a:prstGeom>
          <a:noFill/>
          <a:ln>
            <a:noFill/>
          </a:ln>
        </p:spPr>
        <p:txBody>
          <a:bodyPr wrap="square" lIns="91425" tIns="91425" rIns="91425" bIns="91425" anchor="t" anchorCtr="0">
            <a:noAutofit/>
          </a:bodyPr>
          <a:lstStyle/>
          <a:p>
            <a:pPr lvl="0">
              <a:spcBef>
                <a:spcPts val="0"/>
              </a:spcBef>
              <a:buNone/>
            </a:pPr>
            <a:r>
              <a:rPr lang="en">
                <a:solidFill>
                  <a:srgbClr val="FFFFFF"/>
                </a:solidFill>
                <a:latin typeface="Lato"/>
                <a:ea typeface="Lato"/>
                <a:cs typeface="Lato"/>
                <a:sym typeface="Lato"/>
              </a:rPr>
              <a:t>All printed out and assembled so that the assembly functions to the same extent of movement that the model we are basing it off of does.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rtl="0">
              <a:spcBef>
                <a:spcPts val="0"/>
              </a:spcBef>
              <a:buNone/>
            </a:pPr>
            <a:r>
              <a:rPr lang="en"/>
              <a:t>Organizing for a large project</a:t>
            </a:r>
          </a:p>
        </p:txBody>
      </p:sp>
      <p:sp>
        <p:nvSpPr>
          <p:cNvPr id="208" name="Shape 208"/>
          <p:cNvSpPr txBox="1">
            <a:spLocks noGrp="1"/>
          </p:cNvSpPr>
          <p:nvPr>
            <p:ph type="body" idx="1"/>
          </p:nvPr>
        </p:nvSpPr>
        <p:spPr>
          <a:xfrm>
            <a:off x="1297500" y="1567550"/>
            <a:ext cx="7038900" cy="2911200"/>
          </a:xfrm>
          <a:prstGeom prst="rect">
            <a:avLst/>
          </a:prstGeom>
        </p:spPr>
        <p:txBody>
          <a:bodyPr wrap="square" lIns="91425" tIns="91425" rIns="91425" bIns="91425" anchor="t" anchorCtr="0">
            <a:noAutofit/>
          </a:bodyPr>
          <a:lstStyle/>
          <a:p>
            <a:pPr lvl="0" rtl="0">
              <a:spcBef>
                <a:spcPts val="0"/>
              </a:spcBef>
              <a:buNone/>
            </a:pPr>
            <a:r>
              <a:rPr lang="en"/>
              <a:t>By the end of this project you will have many parts, many .STL’s, a few assemblies, and a large drawing book.  Keeping these organized will be a key part of success for you and your group. </a:t>
            </a:r>
          </a:p>
          <a:p>
            <a:pPr lvl="0" rtl="0">
              <a:spcBef>
                <a:spcPts val="0"/>
              </a:spcBef>
              <a:buNone/>
            </a:pPr>
            <a:r>
              <a:rPr lang="en"/>
              <a:t>-Assigning serial numbers to individual parts could be an effective way of going about this.</a:t>
            </a:r>
          </a:p>
          <a:p>
            <a:pPr lvl="0" rtl="0">
              <a:spcBef>
                <a:spcPts val="0"/>
              </a:spcBef>
              <a:buNone/>
            </a:pPr>
            <a:r>
              <a:rPr lang="en"/>
              <a:t>Ex: DT_Tr_1      (Drive Train Assembly_Tread_Version One) </a:t>
            </a:r>
          </a:p>
          <a:p>
            <a:pPr lvl="0">
              <a:spcBef>
                <a:spcPts val="0"/>
              </a:spcBef>
              <a:buNone/>
            </a:pPr>
            <a:r>
              <a:rPr lang="en"/>
              <a:t>This can be effective because you can keep all the parts organized and dated so you know which is the correct one.</a:t>
            </a:r>
          </a:p>
          <a:p>
            <a:pPr lvl="0" rtl="0">
              <a:spcBef>
                <a:spcPts val="0"/>
              </a:spcBef>
              <a:buNone/>
            </a:pPr>
            <a:r>
              <a:rPr lang="en"/>
              <a:t>-Do what works best for you and your group so you print out the right parts you need and have everything ready to turn in at the end.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Print Requirements</a:t>
            </a:r>
          </a:p>
          <a:p>
            <a:pPr lvl="0">
              <a:spcBef>
                <a:spcPts val="0"/>
              </a:spcBef>
              <a:buNone/>
            </a:pPr>
            <a:endParaRPr/>
          </a:p>
        </p:txBody>
      </p:sp>
      <p:sp>
        <p:nvSpPr>
          <p:cNvPr id="214" name="Shape 214"/>
          <p:cNvSpPr txBox="1">
            <a:spLocks noGrp="1"/>
          </p:cNvSpPr>
          <p:nvPr>
            <p:ph type="body" idx="1"/>
          </p:nvPr>
        </p:nvSpPr>
        <p:spPr>
          <a:xfrm>
            <a:off x="1297500" y="1307850"/>
            <a:ext cx="7038900" cy="2911200"/>
          </a:xfrm>
          <a:prstGeom prst="rect">
            <a:avLst/>
          </a:prstGeom>
        </p:spPr>
        <p:txBody>
          <a:bodyPr wrap="square" lIns="91425" tIns="91425" rIns="91425" bIns="91425" anchor="t" anchorCtr="0">
            <a:noAutofit/>
          </a:bodyPr>
          <a:lstStyle/>
          <a:p>
            <a:pPr lvl="0">
              <a:spcBef>
                <a:spcPts val="0"/>
              </a:spcBef>
              <a:buNone/>
            </a:pPr>
            <a:r>
              <a:rPr lang="en" sz="1400">
                <a:solidFill>
                  <a:srgbClr val="FFFFFF"/>
                </a:solidFill>
              </a:rPr>
              <a:t>To be allowed to 3D print you need to:</a:t>
            </a:r>
          </a:p>
          <a:p>
            <a:pPr marL="457200" lvl="0" indent="-317500" rtl="0">
              <a:spcBef>
                <a:spcPts val="0"/>
              </a:spcBef>
              <a:buClr>
                <a:srgbClr val="FFFFFF"/>
              </a:buClr>
              <a:buSzPct val="100000"/>
              <a:buChar char="-"/>
            </a:pPr>
            <a:r>
              <a:rPr lang="en" sz="1400">
                <a:solidFill>
                  <a:srgbClr val="FFFFFF"/>
                </a:solidFill>
              </a:rPr>
              <a:t>Have the completed part file converted into an .stl file.</a:t>
            </a:r>
          </a:p>
          <a:p>
            <a:pPr marL="457200" lvl="0" indent="-317500" rtl="0">
              <a:spcBef>
                <a:spcPts val="0"/>
              </a:spcBef>
              <a:buClr>
                <a:srgbClr val="FFFFFF"/>
              </a:buClr>
              <a:buSzPct val="100000"/>
              <a:buChar char="-"/>
            </a:pPr>
            <a:r>
              <a:rPr lang="en" sz="1400">
                <a:solidFill>
                  <a:srgbClr val="FFFFFF"/>
                </a:solidFill>
              </a:rPr>
              <a:t>The .stl file sliced into G-Code. </a:t>
            </a:r>
          </a:p>
          <a:p>
            <a:pPr marL="457200" lvl="0" indent="-317500" rtl="0">
              <a:spcBef>
                <a:spcPts val="0"/>
              </a:spcBef>
              <a:buClr>
                <a:srgbClr val="FFFFFF"/>
              </a:buClr>
              <a:buSzPct val="100000"/>
              <a:buChar char="-"/>
            </a:pPr>
            <a:r>
              <a:rPr lang="en" sz="1400">
                <a:solidFill>
                  <a:srgbClr val="FFFFFF"/>
                </a:solidFill>
              </a:rPr>
              <a:t>The Part file put into an assembly with any part it connects to.</a:t>
            </a:r>
          </a:p>
          <a:p>
            <a:pPr lvl="0">
              <a:spcBef>
                <a:spcPts val="0"/>
              </a:spcBef>
              <a:buNone/>
            </a:pPr>
            <a:r>
              <a:rPr lang="en" sz="1400">
                <a:solidFill>
                  <a:srgbClr val="FFFFFF"/>
                </a:solidFill>
              </a:rPr>
              <a:t>Show me:</a:t>
            </a:r>
          </a:p>
          <a:p>
            <a:pPr marL="457200" lvl="0" indent="-317500" rtl="0">
              <a:spcBef>
                <a:spcPts val="0"/>
              </a:spcBef>
              <a:buClr>
                <a:srgbClr val="FFFFFF"/>
              </a:buClr>
              <a:buSzPct val="100000"/>
              <a:buChar char="-"/>
            </a:pPr>
            <a:r>
              <a:rPr lang="en" sz="1400">
                <a:solidFill>
                  <a:srgbClr val="FFFFFF"/>
                </a:solidFill>
              </a:rPr>
              <a:t>The print ready G-Code. (The Preview).</a:t>
            </a:r>
          </a:p>
          <a:p>
            <a:pPr marL="457200" lvl="0" indent="-317500" rtl="0">
              <a:spcBef>
                <a:spcPts val="0"/>
              </a:spcBef>
              <a:buClr>
                <a:srgbClr val="FFFFFF"/>
              </a:buClr>
              <a:buSzPct val="100000"/>
              <a:buChar char="-"/>
            </a:pPr>
            <a:r>
              <a:rPr lang="en" sz="1400">
                <a:solidFill>
                  <a:srgbClr val="FFFFFF"/>
                </a:solidFill>
              </a:rPr>
              <a:t>How the part connects to the other parts in the assembly with correct tolerancing.</a:t>
            </a:r>
          </a:p>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rtl="0">
              <a:spcBef>
                <a:spcPts val="0"/>
              </a:spcBef>
              <a:buNone/>
            </a:pPr>
            <a:r>
              <a:rPr lang="en"/>
              <a:t>What you Will turn in: The Design book.</a:t>
            </a:r>
          </a:p>
        </p:txBody>
      </p:sp>
      <p:sp>
        <p:nvSpPr>
          <p:cNvPr id="220" name="Shape 220"/>
          <p:cNvSpPr txBox="1">
            <a:spLocks noGrp="1"/>
          </p:cNvSpPr>
          <p:nvPr>
            <p:ph type="body" idx="1"/>
          </p:nvPr>
        </p:nvSpPr>
        <p:spPr>
          <a:xfrm>
            <a:off x="1297500" y="1307850"/>
            <a:ext cx="7038900" cy="2911200"/>
          </a:xfrm>
          <a:prstGeom prst="rect">
            <a:avLst/>
          </a:prstGeom>
        </p:spPr>
        <p:txBody>
          <a:bodyPr wrap="square" lIns="91425" tIns="91425" rIns="91425" bIns="91425" anchor="t" anchorCtr="0">
            <a:noAutofit/>
          </a:bodyPr>
          <a:lstStyle/>
          <a:p>
            <a:pPr lvl="0" rtl="0">
              <a:spcBef>
                <a:spcPts val="0"/>
              </a:spcBef>
              <a:buNone/>
            </a:pPr>
            <a:r>
              <a:rPr lang="en"/>
              <a:t>If someone can perfectly recreate your product from all the drawings without question then you have succeeded. You will also need to turn in all the part files.</a:t>
            </a:r>
          </a:p>
          <a:p>
            <a:pPr lvl="0" rtl="0">
              <a:spcBef>
                <a:spcPts val="0"/>
              </a:spcBef>
              <a:buNone/>
            </a:pPr>
            <a:r>
              <a:rPr lang="en"/>
              <a:t>Organize your project like a book: </a:t>
            </a:r>
          </a:p>
          <a:p>
            <a:pPr lvl="0" rtl="0">
              <a:spcBef>
                <a:spcPts val="0"/>
              </a:spcBef>
              <a:buNone/>
            </a:pPr>
            <a:r>
              <a:rPr lang="en"/>
              <a:t>Cover sheet</a:t>
            </a:r>
          </a:p>
          <a:p>
            <a:pPr lvl="0" rtl="0">
              <a:spcBef>
                <a:spcPts val="0"/>
              </a:spcBef>
              <a:buNone/>
            </a:pPr>
            <a:r>
              <a:rPr lang="en"/>
              <a:t>BOM (Build Of materials)</a:t>
            </a:r>
          </a:p>
          <a:p>
            <a:pPr lvl="0" rtl="0">
              <a:spcBef>
                <a:spcPts val="0"/>
              </a:spcBef>
              <a:buNone/>
            </a:pPr>
            <a:r>
              <a:rPr lang="en"/>
              <a:t>Sub assembly 1, Followed by Each part of the assembly in order.</a:t>
            </a:r>
          </a:p>
          <a:p>
            <a:pPr lvl="0" rtl="0">
              <a:spcBef>
                <a:spcPts val="0"/>
              </a:spcBef>
              <a:buNone/>
            </a:pPr>
            <a:r>
              <a:rPr lang="en"/>
              <a:t>Sub assembly 2, Followed by Each part of the assembly in order.</a:t>
            </a:r>
          </a:p>
          <a:p>
            <a:pPr lvl="0" rtl="0">
              <a:spcBef>
                <a:spcPts val="0"/>
              </a:spcBef>
              <a:buNone/>
            </a:pPr>
            <a:r>
              <a:rPr lang="en"/>
              <a:t>Sub assembly 3, Followed by Each part of the assembly in order.</a:t>
            </a:r>
          </a:p>
          <a:p>
            <a:pPr lvl="0" rtl="0">
              <a:spcBef>
                <a:spcPts val="0"/>
              </a:spcBef>
              <a:buNone/>
            </a:pPr>
            <a:r>
              <a:rPr lang="en"/>
              <a:t>Sub assembly 4, Followed by Each part of the assembly in order.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1297500" y="393750"/>
            <a:ext cx="7038900" cy="914100"/>
          </a:xfrm>
          <a:prstGeom prst="rect">
            <a:avLst/>
          </a:prstGeom>
        </p:spPr>
        <p:txBody>
          <a:bodyPr wrap="square" lIns="91425" tIns="91425" rIns="91425" bIns="91425" anchor="t" anchorCtr="0">
            <a:noAutofit/>
          </a:bodyPr>
          <a:lstStyle/>
          <a:p>
            <a:pPr lvl="0">
              <a:spcBef>
                <a:spcPts val="0"/>
              </a:spcBef>
              <a:buNone/>
            </a:pPr>
            <a:r>
              <a:rPr lang="en"/>
              <a:t>The Cover Sheet</a:t>
            </a:r>
          </a:p>
        </p:txBody>
      </p:sp>
      <p:sp>
        <p:nvSpPr>
          <p:cNvPr id="226" name="Shape 226"/>
          <p:cNvSpPr txBox="1">
            <a:spLocks noGrp="1"/>
          </p:cNvSpPr>
          <p:nvPr>
            <p:ph type="body" idx="1"/>
          </p:nvPr>
        </p:nvSpPr>
        <p:spPr>
          <a:xfrm>
            <a:off x="1297500" y="1567550"/>
            <a:ext cx="7357500" cy="2911200"/>
          </a:xfrm>
          <a:prstGeom prst="rect">
            <a:avLst/>
          </a:prstGeom>
        </p:spPr>
        <p:txBody>
          <a:bodyPr wrap="square" lIns="91425" tIns="91425" rIns="91425" bIns="91425" anchor="t" anchorCtr="0">
            <a:noAutofit/>
          </a:bodyPr>
          <a:lstStyle/>
          <a:p>
            <a:pPr lvl="0">
              <a:spcBef>
                <a:spcPts val="0"/>
              </a:spcBef>
              <a:buNone/>
            </a:pPr>
            <a:r>
              <a:rPr lang="en"/>
              <a:t>The full assembly drawing</a:t>
            </a:r>
          </a:p>
          <a:p>
            <a:pPr marL="457200" lvl="0" indent="-228600" rtl="0">
              <a:spcBef>
                <a:spcPts val="0"/>
              </a:spcBef>
              <a:buChar char="-"/>
            </a:pPr>
            <a:r>
              <a:rPr lang="en"/>
              <a:t>Showing off the all the parts put together in a “Natural state”</a:t>
            </a:r>
          </a:p>
          <a:p>
            <a:pPr marL="457200" lvl="0" indent="-228600" rtl="0">
              <a:spcBef>
                <a:spcPts val="0"/>
              </a:spcBef>
              <a:buChar char="-"/>
            </a:pPr>
            <a:r>
              <a:rPr lang="en"/>
              <a:t>Showing the 3 basic Dimensions.  Think about “How big does the box need to be to hold it”</a:t>
            </a:r>
          </a:p>
          <a:p>
            <a:pPr marL="457200" lvl="0" indent="-228600" rtl="0">
              <a:spcBef>
                <a:spcPts val="0"/>
              </a:spcBef>
              <a:buChar char="-"/>
            </a:pPr>
            <a:r>
              <a:rPr lang="en"/>
              <a:t>Include a edited title block for your “Company” (team).</a:t>
            </a:r>
          </a:p>
          <a:p>
            <a:pPr lvl="0">
              <a:spcBef>
                <a:spcPts val="0"/>
              </a:spcBef>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Shape 231"/>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1122</Words>
  <Application>Microsoft Office PowerPoint</Application>
  <PresentationFormat>On-screen Show (16:9)</PresentationFormat>
  <Paragraphs>125</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Montserrat</vt:lpstr>
      <vt:lpstr>Lato</vt:lpstr>
      <vt:lpstr>Simple Light</vt:lpstr>
      <vt:lpstr>Focus</vt:lpstr>
      <vt:lpstr>The Project</vt:lpstr>
      <vt:lpstr>The assignment</vt:lpstr>
      <vt:lpstr>What you will complete.</vt:lpstr>
      <vt:lpstr>What you will turn in: The Feller Buncher.</vt:lpstr>
      <vt:lpstr>Organizing for a large project</vt:lpstr>
      <vt:lpstr>Print Requirements </vt:lpstr>
      <vt:lpstr>What you Will turn in: The Design book.</vt:lpstr>
      <vt:lpstr>The Cover Sheet</vt:lpstr>
      <vt:lpstr>PowerPoint Presentation</vt:lpstr>
      <vt:lpstr>The BOM (Build Of Materials)</vt:lpstr>
      <vt:lpstr>PowerPoint Presentation</vt:lpstr>
      <vt:lpstr>The Sub Assembly Drawings</vt:lpstr>
      <vt:lpstr>PowerPoint Presentation</vt:lpstr>
      <vt:lpstr>The Part Drawings</vt:lpstr>
      <vt:lpstr>PowerPoint Presentation</vt:lpstr>
      <vt:lpstr>Extra Credit Opportunities</vt:lpstr>
      <vt:lpstr>Turning in your final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Project</dc:title>
  <dc:creator>Jensen, Dean H.</dc:creator>
  <cp:lastModifiedBy>Jensen, Dean H.</cp:lastModifiedBy>
  <cp:revision>2</cp:revision>
  <dcterms:modified xsi:type="dcterms:W3CDTF">2017-11-14T19:58:46Z</dcterms:modified>
</cp:coreProperties>
</file>